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6" r:id="rId2"/>
    <p:sldId id="4122" r:id="rId3"/>
    <p:sldId id="278" r:id="rId4"/>
    <p:sldId id="277" r:id="rId5"/>
    <p:sldId id="4712" r:id="rId6"/>
    <p:sldId id="4713" r:id="rId7"/>
    <p:sldId id="4715" r:id="rId8"/>
    <p:sldId id="4716" r:id="rId9"/>
    <p:sldId id="4717" r:id="rId10"/>
    <p:sldId id="4714" r:id="rId11"/>
    <p:sldId id="4718" r:id="rId12"/>
    <p:sldId id="4741" r:id="rId13"/>
    <p:sldId id="4719" r:id="rId14"/>
    <p:sldId id="4720" r:id="rId15"/>
    <p:sldId id="4721" r:id="rId16"/>
    <p:sldId id="4722" r:id="rId17"/>
    <p:sldId id="4723" r:id="rId18"/>
    <p:sldId id="4724" r:id="rId19"/>
    <p:sldId id="4737" r:id="rId20"/>
    <p:sldId id="4738" r:id="rId21"/>
    <p:sldId id="4739" r:id="rId22"/>
    <p:sldId id="4740" r:id="rId23"/>
    <p:sldId id="4725" r:id="rId24"/>
    <p:sldId id="4726" r:id="rId25"/>
    <p:sldId id="4727" r:id="rId26"/>
    <p:sldId id="4728" r:id="rId27"/>
    <p:sldId id="4729" r:id="rId28"/>
    <p:sldId id="4730" r:id="rId29"/>
    <p:sldId id="4743" r:id="rId30"/>
    <p:sldId id="282" r:id="rId31"/>
    <p:sldId id="280" r:id="rId32"/>
    <p:sldId id="4711" r:id="rId3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97" d="100"/>
          <a:sy n="97" d="100"/>
        </p:scale>
        <p:origin x="800"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5-26T06:27:49.034"/>
    </inkml:context>
    <inkml:brush xml:id="br0">
      <inkml:brushProperty name="width" value="0.05292" units="cm"/>
      <inkml:brushProperty name="height" value="0.05292" units="cm"/>
      <inkml:brushProperty name="color" value="#FF0000"/>
    </inkml:brush>
  </inkml:definitions>
  <inkml:trace contextRef="#ctx0" brushRef="#br0">18304 13225 0,'-26'-27'31,"52"54"-31,-79-54 32,40 27 15,40 0-16,-14 0-31,212-26 15,-133 13 1,398-40 15,-371 40-31,304-53 16,-330 39 15</inkml:trace>
  <inkml:trace contextRef="#ctx0" brushRef="#br0" timeOffset="531.16">18609 13212 0,'0'0'0,"-14"-14"16,14 1 0,14 53 15,-14-14-16,13 160 1,-66 237 15,0 0 1,40-304-17,13-13 1,0-93-16,26-53 31,-26 14-31</inkml:trace>
  <inkml:trace contextRef="#ctx0" brushRef="#br0" timeOffset="1148.67">18066 14336 0,'-79'0'31,"158"0"-31,-237 0 31,158 13-31,39-13 31,318-26 1,-224 12-32,515-52 31,158-13 0,-567 39 0,-253 27 1,-52 39-1,40-26 0,26 14 16,-13 91-16,-1-65-31,14 0 16,-92 224 15,78-237-31</inkml:trace>
  <inkml:trace contextRef="#ctx0" brushRef="#br0" timeOffset="1675.63">17921 14468 0,'0'0'0,"13"-13"16,-13 0-16,13-1 31,-13 54 0,0-14-31,-26 120 32,13-14-17</inkml:trace>
  <inkml:trace contextRef="#ctx0" brushRef="#br0" timeOffset="2295.37">17220 15116 0,'0'0'0,"0"-13"15,0-40 16,-13 79 1,-40 146-1,40-132-31,-27 145 31,66-66 0,-12-106-31,12-13 0,93-26 32,-53-14-32</inkml:trace>
  <inkml:trace contextRef="#ctx0" brushRef="#br0" timeOffset="2623.6">17603 15103 0,'-13'-13'31,"26"26"-31,-92 0 31,66 0-31,-66 106 32,65-79-32,14 105 31,119-92 0,-92-66-31</inkml:trace>
  <inkml:trace contextRef="#ctx0" brushRef="#br0" timeOffset="3151.66">17802 15090 0,'0'0'0,"-13"0"15,-27 52 1,13 94 15,14-106-15,13 79-1,0-93 1,13 14 0,14-120 15,-27 54-16,26-133 1,-26 120 0,0 12-16,0-26 15,0 66 1,27 80 15,-27-66-31,39 92 16,-39-106-1,40 26 1,13-158 15,-13-92 1,-40 184-17,0 1 1,0 118 15</inkml:trace>
  <inkml:trace contextRef="#ctx0" brushRef="#br0" timeOffset="3439.53">18212 15129 0,'0'0'0,"13"-39"16,-26 25-1,-40 67 1,-40 93 15,93-107-15,0 67-1,27-93 1,118 1 0,-105-28-1,92-52 1</inkml:trace>
  <inkml:trace contextRef="#ctx0" brushRef="#br0" timeOffset="4398.47">19521 15090 0,'0'0'0,"0"-14"15,0 1 1,0 26 0,-13 93-1,13-79 1,-13 131-1,-1-78 1</inkml:trace>
  <inkml:trace contextRef="#ctx0" brushRef="#br0" timeOffset="4687.35">19389 15156 0,'0'0'0,"-13"-40"15,-40-92 1,132-53 15,-39 171-15,145 1 0,-40 106 15,-237 79 0,52-146-31,1 14 16,-120 26-1</inkml:trace>
  <inkml:trace contextRef="#ctx0" brushRef="#br0" timeOffset="5030.64">19680 15169 0,'0'13'15,"13"-26"17,27 13-17,79 66 16,-106 53 1,-79-66-1,53-106 0,79-92 0,26 39-15</inkml:trace>
  <inkml:trace contextRef="#ctx0" brushRef="#br0" timeOffset="5358.37">20077 15076 0,'0'0'15,"13"0"-15,-26 27 31,-14 52 16,14 67-15,26-133-32,14 0 15,78-39 1,-25-107 31,-133 28-16,26 105-31,-52 13 31,53 0-31</inkml:trace>
  <inkml:trace contextRef="#ctx0" brushRef="#br0" timeOffset="6776.71">20566 15037 0,'0'0'0,"13"0"15,-13-14 1,0 1 0,0-13-1,-13 13 1,-66 39 15,-1 119 0,80 1 1,133-106-1,-94-40-31,93-53 31,-92 26-31,-27 14 0,14 0 16,26-93 15,-53 40 0,-13 66 1,-40 66-1,53-53-31,-14 40 15,54-26 32,0-41-15,-67-52-1,-12 13 0,39 40-31,66 13 47,92-26-16,-39-14-15,-92 0 15,-40 40-15,-27-26-1,14 26 1,-54 26 0,67-12-1,-40 131 1,93-52 15,-27-80-15,93-26-1,-67-1 1,67-78 0,-92 65-1,12-131 1,-26 105-1,-53-119 17,13 159-1,40 39-31,-13 133 16,13-106-1,13 145 16,1-158-31,-1-14 0</inkml:trace>
  <inkml:trace contextRef="#ctx0" brushRef="#br0" timeOffset="7134.54">21439 15050 0,'0'0'0,"13"0"31,0-13 1,40-14-1,-40 27-15,40-39-1,-53 25 1,14-52-1,-28 53 1,-65-27 0,39 40-1,-92 119 1,172 40 15,-14-146-15,159 0-1</inkml:trace>
  <inkml:trace contextRef="#ctx0" brushRef="#br0" timeOffset="8609.65">17603 15830 0,'0'-13'31,"0"26"-31,14 0 31,-1 186 1,-13-1-17</inkml:trace>
  <inkml:trace contextRef="#ctx0" brushRef="#br0" timeOffset="8930.39">17365 16280 0,'0'-13'0,"0"26"0,14-40 15,-14 1-15,13 13 16,13 26 15,54 93 0,-54-80-31,-13 1 16,14-1-16</inkml:trace>
  <inkml:trace contextRef="#ctx0" brushRef="#br0" timeOffset="9065.74">17828 16253 0,'13'-13'16,"-26"26"-16,40-52 0,-27 25 15,-14 14 1,-78 133 15,26-54-15</inkml:trace>
  <inkml:trace contextRef="#ctx0" brushRef="#br0" timeOffset="10456.46">16810 16822 0,'0'-13'16,"0"39"15,0 80 0,0 26 1,0-52-1,-13-120 0,-27-92 0,27 92-31,13 0 16,39-198 15,120 159 0,0 119 1,-133 105-1,-171 1 0,132-133-15,-54 13 15,107-39-15,106-13 15,-107 39-31,80 53 31,-132 40 0,-27-80-31,-131 14 32,-54-93-1,198 27-31,27-1 0</inkml:trace>
  <inkml:trace contextRef="#ctx0" brushRef="#br0" timeOffset="10908.34">17352 16862 0,'0'0'0,"0"-14"15,-13 28 17,13 12-32,-13 93 15,79-26 32,26-67-16,-65-39-31,26-66 32,-80-67-1,-26 106 0,40 67-15</inkml:trace>
  <inkml:trace contextRef="#ctx0" brushRef="#br0" timeOffset="11117.7">17722 16848 0,'14'-13'16,"-28"26"-16,41-26 16,-27 26-1,0 54 1,0-41 0,0 53 15,0-65-31</inkml:trace>
  <inkml:trace contextRef="#ctx0" brushRef="#br0" timeOffset="11294.68">17709 16690 0,'0'0'0,"-13"-27"15,-27-26 1,40 80 15,14-14-15,-1 0-16</inkml:trace>
  <inkml:trace contextRef="#ctx0" brushRef="#br0" timeOffset="11501.48">17868 16677 0,'0'0'0,"0"26"47,0 0-31,0-12-16,-13 78 16,13-26-1,0 53 1,0-92-1</inkml:trace>
  <inkml:trace contextRef="#ctx0" brushRef="#br0" timeOffset="11969.35">18146 16981 0,'0'0'0,"26"-14"16,-13-12-1,1-27 1,-28 40-16,1 0 16,-53-14-1,53 27 1,-27 66 0,40 40 15,0-93-16,13 1-15,27-14 16,53-106 15,-80 79-15,0-131 0,-66 12 15,40 146-16,0 0-15,-1 53 16,54 172 15,-13-119-15,12 39 0,-39-92-16</inkml:trace>
  <inkml:trace contextRef="#ctx0" brushRef="#br0" timeOffset="12452.53">17749 17510 0,'0'0'0,"-13"-14"15,-14-25 1,27 12 0,-13 27-1,13 14 1,0-1-16,0 132 31,0-26 0,0-172 1,0 27-17,13-14-15,14-79 16,26-66 15,-40 159-31,0 12 16,40 14-1,40 133 17,-41 39-1,-52-146-31</inkml:trace>
  <inkml:trace contextRef="#ctx0" brushRef="#br0" timeOffset="12577.37">17762 17417 0,'0'0'15,"27"0"1,-1 0-16</inkml:trace>
  <inkml:trace contextRef="#ctx0" brushRef="#br0" timeOffset="13013.8">18119 17404 0,'0'0'0,"13"0"16,-13 13 15,14 106 0,-1-92-15,0 78-1,0-38 17,1-94-1,-14 14-31,-27-106 31,27-119 0,27 158 1,-14 147-1,-13-41-31,0 14 16,-27 26 15,14-53-31,-13 0 15</inkml:trace>
  <inkml:trace contextRef="#ctx0" brushRef="#br0" timeOffset="13459.51">18265 17391 0,'0'0'0,"13"-14"0,13 14 31,1 80 0,-27 52 1,0-53-1,0-105 0,-13-106 0,13-53 1,39 145-1,14 93 0,-66 26 0,-80-39 1</inkml:trace>
  <inkml:trace contextRef="#ctx0" brushRef="#br0" timeOffset="13769.1">18582 17298 0,'0'0'0,"53"-53"31,-40 40-31,-26 13 31,-93 53 1,106 13-1,80-13 0,-67-40-31,-26 40 31,-14-40-31,-52 27 16</inkml:trace>
  <inkml:trace contextRef="#ctx0" brushRef="#br0" timeOffset="18466.37">20897 15526 0,'0'0'0,"13"-13"16,-40 66 15,27-27-15,0 106-1,0-92 1,14 0-16,-1 92 16</inkml:trace>
  <inkml:trace contextRef="#ctx0" brushRef="#br0" timeOffset="19162.3">19495 16042 0,'0'0'16,"-27"0"-16,1 0 0,-1 0 16,27 13-1,93-13 1,-53 0-1,39 0-15,252-26 16,-173 26 0,1-27-16,568-26 15,-26 14 17,-608 39-17,132-14 1,-199 14-1,1 0-15,-54 0 32,14 0-17,-27 14 1,27-14 0,13-14 30,13 14 1,-13 27 0,14 118-16,-1 54 1</inkml:trace>
  <inkml:trace contextRef="#ctx0" brushRef="#br0" timeOffset="20009.23">19534 16108 0,'0'0'0,"0"-13"15,0-1 1,0 1 0,14 106 15,-1-40-15,0 185-1,0-172 1,-13 0-16</inkml:trace>
  <inkml:trace contextRef="#ctx0" brushRef="#br0" timeOffset="21052.46">19164 17007 0,'0'-13'0,"0"26"0,13-39 15,1-14 17,-1 93-1,0-27-31,-13 1 15,13 145 17,-13-159-32,0 0 15</inkml:trace>
  <inkml:trace contextRef="#ctx0" brushRef="#br0" timeOffset="21457.57">19124 16981 0,'0'0'0,"40"-146"31,79 54 1,-79 92-17,13 105 16,-67-78-15,-91 79 0,-14-27 15,105-79-31,28 27 31,131 39 0,-118-53-15,78 27 0,-91-40-1,-1 13-15</inkml:trace>
  <inkml:trace contextRef="#ctx0" brushRef="#br0" timeOffset="21839.55">19508 16981 0,'0'0'16,"26"-93"0,-12 120 15,-14-14-15,0 93-1,0-1 16,0-91-31,0-1 16,0-40 15,0-131 1,0 118-32,13 0 15,13-39 1,54 79 15,-1 185 0,-53-53 1</inkml:trace>
  <inkml:trace contextRef="#ctx0" brushRef="#br0" timeOffset="21988.4">19534 17060 0,'0'0'15,"0"-13"-15,53-27 32,159-39-1</inkml:trace>
  <inkml:trace contextRef="#ctx0" brushRef="#br0" timeOffset="22458.78">19918 16875 0,'-13'-13'16,"-1"-1"-16,41 41 0,-67-67 0,40 14 31,13 79 0,1-27-31,25 80 32,-12-13-1,-14-67 0,-13-39-31,-53-53 31,0-67 1,53 107-32,27-80 31,65 66 0,14 93 0,-93-39-31,1 91 32,-173-25-1,27-80-15</inkml:trace>
  <inkml:trace contextRef="#ctx0" brushRef="#br0" timeOffset="23255.28">21822 16478 0,'0'0'15,"0"-13"-15,-26 0 16,13 13-1,-80 53 1,1 92 15,92-118-15,26 78 0,1-91-1,144 12 1,-118-39-1,-13 0-15</inkml:trace>
  <inkml:trace contextRef="#ctx0" brushRef="#br0" timeOffset="23662.77">22127 16624 0,'0'0'0,"-27"-40"16,14 40-1,0 0 1,13 26-16,26 54 31,-26-54-15,13 67-1,1-54 17,-14-78-1,-40-186 0,40 185-15,0 1-16,66-94 31,-39 133-15,-14 14-16,66 65 15,-52-39 1,39 105-1,-53-79 1,-26 14 0</inkml:trace>
  <inkml:trace contextRef="#ctx0" brushRef="#br0" timeOffset="23860.99">22127 16769 0,'-14'0'0,"28"0"0,-41-13 16,1-40 0,79 0 15,-40 40-31,79-14 31,-52 27-15</inkml:trace>
  <inkml:trace contextRef="#ctx0" brushRef="#br0" timeOffset="24299.74">22338 16571 0,'0'-13'0,"0"26"0,13-40 31,1 27-15,25 53-1,14 66 16,-40-92-31,-13-1 16,14 40 0,-14-39-16,0-14 15,0 0 1,-14-66 15,-25-198 16,39 211-47,0 1 0,0-67 31,79 106 1,-66 26-17,93 67 1,-93-1 15,-92-65-15,-146 13-1</inkml:trace>
  <inkml:trace contextRef="#ctx0" brushRef="#br0" timeOffset="39435.4">22365 17113 0,'0'0'0,"-27"-13"32,14 13-32,13-13 31,0-1 0,0 1 0,26-13 1,-26 12-1,14 14 0,-1 14 0,53 65 1,-40 0-17</inkml:trace>
  <inkml:trace contextRef="#ctx0" brushRef="#br0" timeOffset="40124.71">21717 17232 0,'26'0'31,"239"-40"0,343-26 0,80 0 1,-569 53-32,172-14 31,-252 27-31,14-13 15,-92 13 17,-1 0-1,40 13 78,13-13-93,0 67 0,-13-41-1,14 67 1,-14-67-1</inkml:trace>
  <inkml:trace contextRef="#ctx0" brushRef="#br0" timeOffset="40936.62">21756 17325 0,'0'0'0,"0"-27"31,0 14-31,0-14 31,14 1 1,-14 13-1,13 13-16,-13 13 1,26 106 15,-26-93-31</inkml:trace>
  <inkml:trace contextRef="#ctx0" brushRef="#br0" timeOffset="42423.43">21055 17576 0,'-13'0'16,"13"-13"15,0-1-16,27 1 1,-14 13 0,53-26-1,13 12 17,-52 1-1,-14 66 0,13 79 0,1-13 1,-27-66-1,-13-53 0,-67-105 0,67 78-15,-93-39 15,80 79-31,-14 53 31,27-39-31,39 65 32,1-92-32</inkml:trace>
  <inkml:trace contextRef="#ctx0" brushRef="#br0" timeOffset="42860.11">21584 17629 0,'-13'-40'31,"-53"0"0,13 93 0,40 66 1,13-92-32,13-14 15,27 27 1,-1-67 15,14-65 0,-26 25 1,-1 120-1,-12-39-15,-14-1-16,39 40 31</inkml:trace>
  <inkml:trace contextRef="#ctx0" brushRef="#br0" timeOffset="43156.55">21690 17589 0,'0'-13'16,"0"26"-16,27-26 31,-14 26-31,13 0 0,-12 14 15,65 105 17,-53-106-17,27-12 17,-53-28-32,0-12 0,13 13 15,-13-106 16,0 66-15</inkml:trace>
  <inkml:trace contextRef="#ctx0" brushRef="#br0" timeOffset="43580.7">22180 17642 0,'0'-13'31,"0"-1"-31,-27 1 16,-13 26 15,40 1-15,-13-14-16,13 13 15,0 27 1,0-27 0,40-13-1,0-27 17,-27 14-17,0 0-15,27-40 16,-14 53 15,-13 26-15,14 54-1,-14-54 1,27 27 0</inkml:trace>
  <inkml:trace contextRef="#ctx0" brushRef="#br0" timeOffset="44421.73">23330 17417 0,'0'0'0,"-13"0"16,0 0 15,52-13 0,-25 13-15,52-13 0,-40 13-1,80-14 1,-40-12 15,-66 13 0,0 26-15,0 119 15,27 40 1,12-66-1,-52-119 0,-40-93 0,27 93-31,12-14 16,-52 14 0,0 53 15,66-27-31,-13 40 31,26-40-31,53 0 31</inkml:trace>
  <inkml:trace contextRef="#ctx0" brushRef="#br0" timeOffset="44811.1">23806 17576 0,'40'-80'31,"-40"67"-31,-40 106 0,80-212 31,-80 158 1,14 28-1,26-54-31,0 13 31,26-26 0,14-66 1,-14 26-1,-12 120-16,25 26 32,-25-80-47,-1-26 0</inkml:trace>
  <inkml:trace contextRef="#ctx0" brushRef="#br0" timeOffset="45429.67">23965 17470 0,'0'0'0,"-13"0"15,26 0 17,0 26-1,-13 1-16,27 52 1,-27-52 0,13-14-16,13 27 15,-12-67 17,-14 14-17,13-80 1,-13 67-1,13-40 1,-13 53 0</inkml:trace>
  <inkml:trace contextRef="#ctx0" brushRef="#br0" timeOffset="45843.89">24230 17523 0,'0'0'0,"13"-53"31,-13 40-31,-27 0 31,14 13-15,-13 52-1,26-38 1,-14 25 0,41-25 15,-1-28 0,1-25 0,-27 25-31,13 14 16,0 53 15,0-26-31,-13-14 16,27 27 0,-1-14-16</inkml:trace>
  <inkml:trace contextRef="#ctx0" brushRef="#br0" timeOffset="46248.61">24600 17351 0,'0'0'0,"13"-66"31,-26 53-31,13-1 15,-40 1 1,14 13-16,-54 27 31,54 78 1,105-25-1,27 12 0,-93-78-31,1 38 31,-107-25 1,0-67-1</inkml:trace>
  <inkml:trace contextRef="#ctx0" brushRef="#br0" timeOffset="46514.41">24666 17444 0,'40'-27'31,"-80"54"-16,40-54 17,-40 106-1,40-65-31,40 65 31,105-39 0,-118-54-31</inkml:trace>
  <inkml:trace contextRef="#ctx0" brushRef="#br0" timeOffset="46954.38">24825 17444 0,'-27'-27'31,"54"54"-31,-27-54 31,79 54 1,-26 12-1,-40 1 0,-13-67 16,27-25-16,26 12 1,-1 66-1,-12 40 0,-13-13 0</inkml:trace>
  <inkml:trace contextRef="#ctx0" brushRef="#br0" timeOffset="47095.64">25116 17219 0,'0'0'0,"0"0"31,0 53-15</inkml:trace>
  <inkml:trace contextRef="#ctx0" brushRef="#br0" timeOffset="47548.49">25314 17404 0,'0'0'0,"0"13"16,0 14-1,0-14 1,13 66-1,-13-52 1,27 78 0,-27-52-1,0-13 1,13-27 0,-13-26-1,-40-93 16,40 66-31,-13 1 16,0-107 0,13 107-1,39-41 1,-25 67 0,52 26-1,0 67 16,-79-41-15,-80 1 0,40-27-16</inkml:trace>
  <inkml:trace contextRef="#ctx0" brushRef="#br0" timeOffset="49298.41">25579 17087 0,'0'-40'31,"0"80"-31,-14-93 31,14 79 0,14 106 1,-14-92-32,13 26 15,40 66 16,52-105 1,-65-27-32</inkml:trace>
  <inkml:trace contextRef="#ctx0" brushRef="#br0" timeOffset="49469.88">25618 17258 0,'0'0'0,"-79"0"32,92 0-32,66-13 31,-52 0-31</inkml:trace>
  <inkml:trace contextRef="#ctx0" brushRef="#br0" timeOffset="51151.05">25393 16809 0,'-26'0'31,"13"0"-15,-80 0-1,53 0 1,-198 0 0,159 13-1,-318 13 1,291-12 0,-330 52-1,238-13 1,-133 66-1,66 66 17,239-159-17,-93 120 1,106-107 0,-27 94-1,40-94 1,0-12-16,13 65 15,1-65 1,78 105 0,-65-105-1,131 65 1,-105-79 0,0 1-16,13-1 15,14 0-15,158 0 16,357-13 15,-489 0-15,356-66-1,-356 40 1,-13 12-16,13-25 0,-14 12 16,186-78-1,185-94 16,-423 159-15,105-105 0,-105-67 15,-173-39 0,-343 53 0,-26 145-15</inkml:trace>
  <inkml:trace contextRef="#ctx0" brushRef="#br0" timeOffset="54037.63">18397 16478 0,'13'13'0,"-26"-26"0,66 79 15,-27-52 1,40 52-1,-52-53 1,39 0 0,-40-13-16,0-26 31,0-1-15,14-118-1,-14 118 1,40-105-1,-40 119 1,40-14 0</inkml:trace>
  <inkml:trace contextRef="#ctx0" brushRef="#br0" timeOffset="54717.68">19984 16439 0,'0'0'0,"13"-53"15,-13 39 1,27 28 0,-14 12-1,13 67 1,27-27 15,-39-53-15,12-26-1,-13 13 1,53-93 0,-52 67-1,12-1-15,40-65 16,-53 65-16,27-26 16</inkml:trace>
  <inkml:trace contextRef="#ctx0" brushRef="#br0" timeOffset="55439.31">21412 16531 0,'0'-26'31,"0"52"-31,14-39 47,12 66-16,14 0 1,13-67-1,-40 1-16,119-106 17,-119 93-32,40-40 31</inkml:trace>
  <inkml:trace contextRef="#ctx0" brushRef="#br0" timeOffset="56046.57">21307 17391 0,'0'0'16,"26"-53"0,-26 40-16,40-40 31,-27 66 0,0 0-15,53 53 15,14-53 0,12-92 0,-65 53-31,-14-1 16,27-26 0,-27 27-16</inkml:trace>
  <inkml:trace contextRef="#ctx0" brushRef="#br0" timeOffset="57136.52">23952 16148 0,'0'-14'0,"0"28"0,0-41 16,0 14-1,0 0 1,13 26-1,-13 0 1,0 119 0,13-79-1,-13 0-15,0 119 16,0-132-16,13 145 31,-13-172-15,0 40-1</inkml:trace>
  <inkml:trace contextRef="#ctx0" brushRef="#br0" timeOffset="57417.39">23793 16743 0,'-13'-14'31,"26"14"-15,14 14 15,-14-1-15,26 27-1,-25-27 1,-1 0-16</inkml:trace>
  <inkml:trace contextRef="#ctx0" brushRef="#br0" timeOffset="57624.04">24084 16703 0,'0'0'0,"0"-13"15,13-14 1,-39 67 31,13-27-31,-40 67-1,39-67 1,-12 26-16</inkml:trace>
  <inkml:trace contextRef="#ctx0" brushRef="#br0" timeOffset="64455.49">21174 17470 0,'14'0'15,"25"0"17,133 53-1,-119-13-31,225 105 31,-199-118-31,67 39 16,145 26 15,-212-92-15</inkml:trace>
  <inkml:trace contextRef="#ctx0" brushRef="#br0" timeOffset="64844.46">22021 17364 0,'0'0'15,"0"13"1,-13 1 0,-106 91-1,-80 54 17,160-119-17,-94 105 1,107-118-1,-54 92 17,67-93-32,-26 27 31</inkml:trace>
  <inkml:trace contextRef="#ctx0" brushRef="#br0" timeOffset="72594.52">24891 16253 0,'-13'0'15,"-1"14"1,1-14 0,0 0-1,13 39 17,0-26-17,40 133 1,-40-106-1,39 158 1,-39-119 0,13 27-1,-13-93 1,0 14-16,0-1 16</inkml:trace>
  <inkml:trace contextRef="#ctx0" brushRef="#br0" timeOffset="73024.75">24785 16822 0,'0'0'15,"-26"26"1,39 1 15,0-27-15,66 40-1,-65-40 1,78 26 0,-79-26-1,40 0 1,-39-13-1,25-27 1,-26 27 0,1-27-1,-1 40 1,-26 0 0,-1 13-16,-52 54 31,40-54-16,-1 13-15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366"/>
    </inkml:context>
    <inkml:brush xml:id="br0">
      <inkml:brushProperty name="width" value="0.05" units="cm"/>
      <inkml:brushProperty name="height" value="0.05" units="cm"/>
      <inkml:brushProperty name="color" value="#E71224"/>
    </inkml:brush>
  </inkml:definitions>
  <inkml:trace contextRef="#ctx0" brushRef="#br0">149 25 8069 0 0,'-2'-2'81'0'0,"0"-1"0"0"0,-1 1 1 0 0,1 0-1 0 0,-1 0 1 0 0,1 1-1 0 0,-1-1 0 0 0,0 0 1 0 0,0 1-1 0 0,0 0 0 0 0,0-1 1 0 0,1 1-1 0 0,-2 1 1 0 0,1-1-1 0 0,0 0 0 0 0,0 1 1 0 0,0-1-1 0 0,0 1 0 0 0,0 0 1 0 0,0 0-1 0 0,-7 1 0 0 0,7 0 36 0 0,-1 0-1 0 0,0 0 0 0 0,0 1 0 0 0,0 0 0 0 0,1 0 0 0 0,-1 0 1 0 0,1 0-1 0 0,-1 0 0 0 0,1 1 0 0 0,0-1 0 0 0,0 1 1 0 0,0 0-1 0 0,0 0 0 0 0,1 0 0 0 0,-1 0 0 0 0,-3 6 0 0 0,2-2-58 0 0,1 1 0 0 0,0-1 0 0 0,0 0-1 0 0,0 1 1 0 0,1-1 0 0 0,0 1 0 0 0,1 0-1 0 0,-1 0 1 0 0,2 0 0 0 0,-1 0-1 0 0,2 15 1 0 0,0-8 29 0 0,1 1 0 0 0,0-1 0 0 0,2 1-1 0 0,0-1 1 0 0,6 17 0 0 0,-8-28-70 0 0,0 0-1 0 0,-1 0 1 0 0,1-1 0 0 0,1 1-1 0 0,-1 0 1 0 0,1-1 0 0 0,-1 0 0 0 0,1 1-1 0 0,0-1 1 0 0,0 0 0 0 0,0 0 0 0 0,1-1-1 0 0,-1 1 1 0 0,1-1 0 0 0,-1 1-1 0 0,1-1 1 0 0,0 0 0 0 0,0-1 0 0 0,0 1-1 0 0,8 2 1 0 0,3-2 5 0 0,0 1 0 0 0,0-2 0 0 0,0 0 0 0 0,24-2 0 0 0,-10 1-2 0 0,-24 0-39 0 0,-1 0-1 0 0,1-1 0 0 0,-1 1 0 0 0,1-1 1 0 0,-1 0-1 0 0,0 0 0 0 0,1-1 1 0 0,-1 1-1 0 0,0-1 0 0 0,0 0 0 0 0,0 0 1 0 0,0 0-1 0 0,0 0 0 0 0,0-1 1 0 0,-1 0-1 0 0,1 1 0 0 0,-1-1 0 0 0,4-5 1 0 0,-3 3-6 0 0,-1 0 1 0 0,0 0-1 0 0,0 0 0 0 0,0 0 1 0 0,-1 0-1 0 0,0 0 1 0 0,0-1-1 0 0,0 1 0 0 0,0-1 1 0 0,-1 1-1 0 0,0-1 1 0 0,0 0-1 0 0,-1 1 0 0 0,0-7 1 0 0,0-1 14 0 0,-1 0 0 0 0,0 0 0 0 0,-1-1 0 0 0,-1 1 0 0 0,0 1 1 0 0,-6-17-1 0 0,7 22 8 0 0,-1 1 0 0 0,0 0 0 0 0,0 0 0 0 0,0 0 0 0 0,-1 0 0 0 0,0 0 1 0 0,0 1-1 0 0,-1-1 0 0 0,0 1 0 0 0,0 0 0 0 0,0 0 0 0 0,0 1 0 0 0,-9-6 0 0 0,10 8 4 0 0,0 1-1 0 0,0-1 0 0 0,1 1 0 0 0,-1 0 0 0 0,0 1 0 0 0,0-1 0 0 0,0 0 1 0 0,0 1-1 0 0,0 0 0 0 0,0 0 0 0 0,0 0 0 0 0,0 1 0 0 0,0-1 0 0 0,0 1 1 0 0,0 0-1 0 0,0 0 0 0 0,-6 3 0 0 0,-4 2-155 0 0,1 0-1 0 0,0 1 1 0 0,-19 12-1 0 0,29-17-27 0 0,0 0-1 0 0,0 0 1 0 0,0 0-1 0 0,1 1 1 0 0,-1-1-1 0 0,0 1 0 0 0,1-1 1 0 0,0 1-1 0 0,-1 0 1 0 0,1 0-1 0 0,1 0 1 0 0,-1 0-1 0 0,0 1 1 0 0,1-1-1 0 0,-1 0 1 0 0,1 1-1 0 0,0-1 1 0 0,0 1-1 0 0,0 6 1 0 0,2 5-946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6.644"/>
    </inkml:context>
    <inkml:brush xml:id="br0">
      <inkml:brushProperty name="width" value="0.05" units="cm"/>
      <inkml:brushProperty name="height" value="0.05" units="cm"/>
      <inkml:brushProperty name="color" value="#E71224"/>
    </inkml:brush>
  </inkml:definitions>
  <inkml:trace contextRef="#ctx0" brushRef="#br0">277 300 6189 0 0,'11'-16'166'0'0,"-1"-1"-1"0"0,-1 0 1 0 0,13-32 0 0 0,-18 40 29 0 0,-1-1 0 0 0,-1 0 0 0 0,1 0-1 0 0,-2 0 1 0 0,1 0 0 0 0,-1 0 0 0 0,-1 0 0 0 0,-1-19-1 0 0,0 25-62 0 0,1 0-1 0 0,-1 0 0 0 0,0 0 1 0 0,0 0-1 0 0,0 1 1 0 0,-1-1-1 0 0,1 0 0 0 0,-1 1 1 0 0,0-1-1 0 0,0 1 0 0 0,0 0 1 0 0,0 0-1 0 0,-1-1 0 0 0,1 1 1 0 0,-1 1-1 0 0,0-1 0 0 0,-3-3 1 0 0,1 3-19 0 0,1 1 0 0 0,-1-1 0 0 0,1 1 1 0 0,-1 0-1 0 0,0 1 0 0 0,0-1 1 0 0,0 1-1 0 0,1 0 0 0 0,-2 0 0 0 0,1 0 1 0 0,0 0-1 0 0,-5 1 0 0 0,0 0-15 0 0,0 1-1 0 0,-1 0 1 0 0,1 1 0 0 0,0 0-1 0 0,0 0 1 0 0,0 1-1 0 0,1 1 1 0 0,-1-1 0 0 0,1 1-1 0 0,-1 1 1 0 0,1 0 0 0 0,-14 10-1 0 0,14-6-64 0 0,-1-1 0 0 0,2 2-1 0 0,-1-1 1 0 0,1 1 0 0 0,1 0 0 0 0,0 1-1 0 0,0-1 1 0 0,1 1 0 0 0,0 1 0 0 0,-5 15-1 0 0,9-20-23 0 0,0-1-1 0 0,0 1 0 0 0,0-1 1 0 0,1 1-1 0 0,0 0 0 0 0,0-1 1 0 0,1 1-1 0 0,0 0 0 0 0,0-1 1 0 0,0 1-1 0 0,1 0 0 0 0,0 0 1 0 0,1-1-1 0 0,-1 1 0 0 0,1-1 1 0 0,0 1-1 0 0,1-1 0 0 0,0 0 1 0 0,0 0-1 0 0,0 0 0 0 0,4 5 1 0 0,-1-5-3 0 0,-1 0 1 0 0,1-1 0 0 0,0 0-1 0 0,0 0 1 0 0,0-1-1 0 0,1 0 1 0 0,0 0 0 0 0,-1 0-1 0 0,1-1 1 0 0,1 0 0 0 0,-1 0-1 0 0,0-1 1 0 0,1 0 0 0 0,-1 0-1 0 0,1-1 1 0 0,15 1-1 0 0,-15-1-27 0 0,1-1-1 0 0,0 0 0 0 0,0 0 0 0 0,0-1 0 0 0,0 0 0 0 0,-1-1 1 0 0,1 0-1 0 0,-1 0 0 0 0,1-1 0 0 0,-1 0 0 0 0,0-1 0 0 0,0 1 1 0 0,0-2-1 0 0,11-7 0 0 0,-15 9 17 0 0,0-1 1 0 0,0 0-1 0 0,-1-1 1 0 0,1 1-1 0 0,-1-1 1 0 0,0 1-1 0 0,0-1 1 0 0,-1 0-1 0 0,0 0 1 0 0,1 0-1 0 0,-2-1 1 0 0,1 1-1 0 0,-1 0 1 0 0,1-1-1 0 0,-1 1 1 0 0,-1-1-1 0 0,1-8 0 0 0,-1-11 9 0 0,-1 1 0 0 0,-8-43 0 0 0,3 25-23 0 0,1-2-10 0 0,12 73-32 0 0,-4-13 28 0 0,1-1 0 0 0,9 26 0 0 0,-11-37-80 0 0,1 1 1 0 0,-1 0-1 0 0,1-1 0 0 0,-1 1 0 0 0,2-1 0 0 0,-1 0 0 0 0,0 0 0 0 0,1 0 1 0 0,-1-1-1 0 0,1 1 0 0 0,0-1 0 0 0,9 6 0 0 0,-1-3-183 0 0,0 0 0 0 0,0 0-1 0 0,1-2 1 0 0,0 1 0 0 0,0-2 0 0 0,0 1-1 0 0,1-2 1 0 0,-1 0 0 0 0,1 0 0 0 0,-1-2 0 0 0,1 1-1 0 0,-1-2 1 0 0,1 0 0 0 0,-1 0 0 0 0,17-5-1 0 0,-27 5 324 0 0,0-1-1 0 0,0 1 0 0 0,0-1 0 0 0,-1 0 0 0 0,1 1 0 0 0,0-1 1 0 0,-1-1-1 0 0,1 1 0 0 0,-1 0 0 0 0,1-1 0 0 0,-1 1 1 0 0,0-1-1 0 0,0 0 0 0 0,-1 1 0 0 0,1-1 0 0 0,0 0 0 0 0,-1 0 1 0 0,2-6-1 0 0,-1 6 56 0 0,-1 0 0 0 0,-1 0 0 0 0,1 0 0 0 0,0 0 0 0 0,-1 0 0 0 0,1 0 0 0 0,-1 0 0 0 0,0 0 0 0 0,0 0 0 0 0,0 0 0 0 0,0 0 0 0 0,-1 0 0 0 0,1 0 0 0 0,-1 0 0 0 0,0 0 0 0 0,0 0 0 0 0,0 0 0 0 0,0 1 0 0 0,0-1 0 0 0,-3-4 0 0 0,4 7-79 0 0,0 0 1 0 0,0 0-1 0 0,-1 0 1 0 0,1 0-1 0 0,0-1 1 0 0,0 1-1 0 0,0 0 0 0 0,0 0 1 0 0,0 0-1 0 0,0 0 1 0 0,0 0-1 0 0,0 0 1 0 0,0 0-1 0 0,0 0 1 0 0,0 0-1 0 0,0 0 0 0 0,0 0 1 0 0,-1 0-1 0 0,1 0 1 0 0,0 0-1 0 0,0 0 1 0 0,0 0-1 0 0,0 0 1 0 0,0 0-1 0 0,0 0 0 0 0,0 0 1 0 0,0 0-1 0 0,0 0 1 0 0,0 0-1 0 0,0 0 1 0 0,-1 0-1 0 0,1 0 1 0 0,0 0-1 0 0,0 0 0 0 0,0 0 1 0 0,0 0-1 0 0,0 0 1 0 0,0 0-1 0 0,0 0 1 0 0,0 1-1 0 0,0-1 1 0 0,0 0-1 0 0,0 0 0 0 0,0 0 1 0 0,0 0-1 0 0,0 0 1 0 0,0 0-1 0 0,0 0 1 0 0,0 0-1 0 0,-1 0 1 0 0,1 0-1 0 0,0 0 0 0 0,0 0 1 0 0,0 1-1 0 0,0-1 1 0 0,0 0-1 0 0,0 0 1 0 0,0 0-1 0 0,0 0 1 0 0,0 0-1 0 0,0 0 1 0 0,0 0-1 0 0,0 0 0 0 0,-1 11 139 0 0,0 12 106 0 0,1-6-66 0 0,7 204 1260 0 0,-3-190-1387 0 0,0 0 0 0 0,3 0 0 0 0,0 0 0 0 0,2-1 1 0 0,13 30-1 0 0,1-11-23 0 0,-23-49-31 0 0,0 0-1 0 0,0 0 1 0 0,0 0-1 0 0,0 0 0 0 0,0 0 1 0 0,0 1-1 0 0,0-1 0 0 0,0 0 1 0 0,0 0-1 0 0,0 0 1 0 0,0 0-1 0 0,1 0 0 0 0,-1 0 1 0 0,0 0-1 0 0,0 0 0 0 0,0 0 1 0 0,0 0-1 0 0,0 0 1 0 0,0 0-1 0 0,0 0 0 0 0,0 0 1 0 0,1 0-1 0 0,-1 0 0 0 0,0 0 1 0 0,0 0-1 0 0,0 0 1 0 0,0 0-1 0 0,0 0 0 0 0,0 0 1 0 0,0 0-1 0 0,0 0 0 0 0,0 0 1 0 0,1 0-1 0 0,-1 0 1 0 0,0 0-1 0 0,0 0 0 0 0,0 0 1 0 0,0-1-1 0 0,0 1 0 0 0,0 0 1 0 0,0 0-1 0 0,0 0 1 0 0,0 0-1 0 0,0 0 0 0 0,0 0 1 0 0,0 0-1 0 0,0 0 0 0 0,0 0 1 0 0,0 0-1 0 0,1 0 0 0 0,-1-1 1 0 0,0 1-1 0 0,0 0 1 0 0,4-9 11 0 0,2-10 1 0 0,-4 3-14 0 0,-1 0 0 0 0,0 0 0 0 0,-1 1-1 0 0,-1-1 1 0 0,-4-26 0 0 0,-24-81-27 0 0,10 44 21 0 0,-4-7 7 0 0,14 59-8 0 0,2 0 0 0 0,0-1 1 0 0,2 1-1 0 0,-2-41 1 0 0,7 66 5 0 0,0 0 1 0 0,0 0-1 0 0,0 0 0 0 0,0-1 1 0 0,1 1-1 0 0,-1 0 1 0 0,1 0-1 0 0,-1 0 0 0 0,1 0 1 0 0,0 0-1 0 0,0-1 0 0 0,-1 1 1 0 0,2 1-1 0 0,-1-1 1 0 0,0 0-1 0 0,0 0 0 0 0,0 0 1 0 0,1 0-1 0 0,-1 1 1 0 0,3-3-1 0 0,-2 3 3 0 0,1 0 0 0 0,-1 0 0 0 0,1 0-1 0 0,-1 0 1 0 0,1 0 0 0 0,-1 0 0 0 0,1 1 0 0 0,0-1 0 0 0,-1 1 0 0 0,1 0-1 0 0,0 0 1 0 0,-1 0 0 0 0,1 0 0 0 0,0 0 0 0 0,-1 0 0 0 0,4 2-1 0 0,6 0 2 0 0,-1 0-1 0 0,0 1 1 0 0,0 1-1 0 0,-1-1 0 0 0,1 2 1 0 0,-1 0-1 0 0,1 0 0 0 0,-2 1 1 0 0,16 10-1 0 0,-21-12 1 0 0,0 0 0 0 0,0 0 0 0 0,0 0 0 0 0,0 0 0 0 0,-1 0 0 0 0,1 1 0 0 0,-1-1 0 0 0,0 1 0 0 0,-1 0 0 0 0,1 0 0 0 0,-1 0 0 0 0,0 1 0 0 0,0-1 0 0 0,0 0 0 0 0,-1 1 0 0 0,0-1 0 0 0,0 1 0 0 0,-1-1 0 0 0,1 1 0 0 0,-1 0 0 0 0,-1 8 0 0 0,0-8-2 0 0,0-1 0 0 0,0 1 0 0 0,0-1 0 0 0,-1 0 0 0 0,0 1 0 0 0,0-1 0 0 0,-1 0 0 0 0,1 0 0 0 0,-1 0 0 0 0,0 0 0 0 0,-6 7 1 0 0,2-5 41 0 0,0 0 1 0 0,0 0-1 0 0,0-1 1 0 0,-1 0-1 0 0,0 0 1 0 0,-10 5 0 0 0,-7 2-492 0 0,0-2 0 0 0,-2 0 1 0 0,-45 11-1 0 0,58-19-1167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7.062"/>
    </inkml:context>
    <inkml:brush xml:id="br0">
      <inkml:brushProperty name="width" value="0.05" units="cm"/>
      <inkml:brushProperty name="height" value="0.05" units="cm"/>
      <inkml:brushProperty name="color" value="#E71224"/>
    </inkml:brush>
  </inkml:definitions>
  <inkml:trace contextRef="#ctx0" brushRef="#br0">82 274 8961 0 0,'-17'-6'-268'0'0,"15"5"347"0"0,0 0 1 0 0,-1-1-1 0 0,1 1 0 0 0,-1 0 1 0 0,1 1-1 0 0,-1-1 0 0 0,0 0 1 0 0,1 1-1 0 0,-1 0 0 0 0,0-1 1 0 0,1 1-1 0 0,-6 0 0 0 0,28 17 449 0 0,-11-8-478 0 0,0 1 1 0 0,0 0-1 0 0,-2 0 0 0 0,1 1 0 0 0,-1 0 0 0 0,-1 0 0 0 0,0 0 0 0 0,0 1 0 0 0,-1 0 1 0 0,-1 0-1 0 0,0 1 0 0 0,4 18 0 0 0,-3 9-10 0 0,0 1 0 0 0,-3 65 0 0 0,-2-90-36 0 0,-2-1 0 0 0,-2-22 14 0 0,-4-25 10 0 0,-9-89-40 0 0,-37-63 39 0 0,7 26 802 0 0,44 143-674 0 0,0 8 7 0 0,1-1 0 0 0,0 1 0 0 0,1-1 0 0 0,-1 1 0 0 0,2-1 0 0 0,-1 0 0 0 0,1 1 0 0 0,0-1 0 0 0,0 0 0 0 0,1 1 0 0 0,0-1 0 0 0,3-10 0 0 0,-3 16-111 0 0,1 0 0 0 0,-1 0 0 0 0,0 0 1 0 0,1 0-1 0 0,-1 0 0 0 0,1 0 1 0 0,-1 0-1 0 0,1 1 0 0 0,0-1 0 0 0,0 1 1 0 0,0-1-1 0 0,0 1 0 0 0,0 0 1 0 0,0 0-1 0 0,0 0 0 0 0,0 0 0 0 0,0 0 1 0 0,1 0-1 0 0,-1 1 0 0 0,0-1 1 0 0,1 1-1 0 0,-1-1 0 0 0,0 1 0 0 0,1 0 1 0 0,-1 0-1 0 0,5 1 0 0 0,5-1 21 0 0,-1 1 1 0 0,1 1-1 0 0,-1 0 0 0 0,15 5 0 0 0,5 3-26 0 0,0 1 0 0 0,-1 1 0 0 0,33 19 0 0 0,-50-24-9 0 0,0 1-1 0 0,0 0 1 0 0,-1 1-1 0 0,-1 0 0 0 0,1 1 1 0 0,-1 1-1 0 0,-1 0 1 0 0,0 0-1 0 0,10 15 1 0 0,-19-24-15 0 0,1 0-1 0 0,-1 1 1 0 0,0-1 0 0 0,0 0 0 0 0,1 1 0 0 0,-2-1 0 0 0,1 1-1 0 0,0 0 1 0 0,0-1 0 0 0,-1 1 0 0 0,1 0 0 0 0,-1 0-1 0 0,0-1 1 0 0,0 1 0 0 0,0 0 0 0 0,0-1 0 0 0,-1 1-1 0 0,1 0 1 0 0,-2 3 0 0 0,1-2 5 0 0,-1 0 0 0 0,0-1-1 0 0,0 0 1 0 0,0 1 0 0 0,-1-1 0 0 0,1 0 0 0 0,-1 0-1 0 0,1 0 1 0 0,-1-1 0 0 0,0 1 0 0 0,0-1-1 0 0,-4 3 1 0 0,-7 3-56 0 0,0 0-1 0 0,0-2 0 0 0,0 1 1 0 0,-1-2-1 0 0,-24 7 1 0 0,-69 9-1494 0 0,48-10 179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255"/>
    </inkml:context>
    <inkml:brush xml:id="br0">
      <inkml:brushProperty name="width" value="0.05" units="cm"/>
      <inkml:brushProperty name="height" value="0.05" units="cm"/>
      <inkml:brushProperty name="color" value="#E71224"/>
    </inkml:brush>
  </inkml:definitions>
  <inkml:trace contextRef="#ctx0" brushRef="#br0">99 127 7549 0 0,'5'-21'-82'0'0,"-3"13"191"0"0,-1 2 0 0 0,1-1 0 0 0,1 0 0 0 0,-1 0 0 0 0,1 0 0 0 0,0 1 0 0 0,1 0-1 0 0,-1 0 1 0 0,7-8 0 0 0,-10 14-106 0 0,24-24 1823 0 0,-23 23-1719 0 0,0 1 0 0 0,1-1 1 0 0,-1 0-1 0 0,0 0 1 0 0,1 1-1 0 0,-1-1 1 0 0,0 0-1 0 0,1 1 0 0 0,-1 0 1 0 0,1-1-1 0 0,-1 1 1 0 0,1 0-1 0 0,-1 0 1 0 0,1-1-1 0 0,-1 1 0 0 0,1 0 1 0 0,-1 1-1 0 0,1-1 1 0 0,2 1-1 0 0,-4-1-81 0 0,1 0-1 0 0,-1 1 1 0 0,1-1-1 0 0,-1 1 1 0 0,0-1-1 0 0,1 1 1 0 0,-1-1 0 0 0,0 1-1 0 0,1-1 1 0 0,-1 1-1 0 0,0 0 1 0 0,0-1-1 0 0,1 1 1 0 0,-1-1-1 0 0,0 1 1 0 0,0 0-1 0 0,0-1 1 0 0,0 1 0 0 0,0-1-1 0 0,0 1 1 0 0,0 0-1 0 0,0-1 1 0 0,0 1-1 0 0,0 0 1 0 0,0-1-1 0 0,0 1 1 0 0,-1-1-1 0 0,1 2 1 0 0,-7 22 182 0 0,5-19-130 0 0,-107 377 457 0 0,39-162-460 0 0,68-215-77 0 0,1-1 1 0 0,-1 0-1 0 0,1 1 0 0 0,1-1 1 0 0,-1 1-1 0 0,0-1 0 0 0,1 1 1 0 0,0-1-1 0 0,1 6 0 0 0,-1-9 2 0 0,0 1 1 0 0,1-1-1 0 0,-1 0 0 0 0,0 1 0 0 0,1-1 1 0 0,0 0-1 0 0,-1 1 0 0 0,1-1 0 0 0,0 0 1 0 0,-1 0-1 0 0,1 0 0 0 0,0 1 0 0 0,0-1 1 0 0,0 0-1 0 0,0 0 0 0 0,0 0 0 0 0,0-1 1 0 0,1 1-1 0 0,-1 0 0 0 0,0 0 0 0 0,0-1 1 0 0,1 1-1 0 0,-1 0 0 0 0,0-1 0 0 0,1 1 1 0 0,-1-1-1 0 0,0 0 0 0 0,1 1 0 0 0,-1-1 1 0 0,0 0-1 0 0,1 0 0 0 0,1 0 0 0 0,30 0 13 0 0,-1-2 1 0 0,50-9-1 0 0,14-1-41 0 0,30-4-436 0 0,-67 7-1291 0 0,-50 9 905 0 0,-8 0 730 0 0,0 0 0 0 0,-1 0 0 0 0,1 0 0 0 0,0 0 0 0 0,0 0 0 0 0,0 0 0 0 0,0 0 0 0 0,0 0 0 0 0,-1 0 0 0 0,1-1 0 0 0,0 1 0 0 0,0 0 1 0 0,0-1-1 0 0,0 1 0 0 0,-1 0 0 0 0,1-1 0 0 0,0 1 0 0 0,-1-1 0 0 0,1 1 0 0 0,1-2 0 0 0,-1 0-852 0 0,3 3-64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640"/>
    </inkml:context>
    <inkml:brush xml:id="br0">
      <inkml:brushProperty name="width" value="0.05" units="cm"/>
      <inkml:brushProperty name="height" value="0.05" units="cm"/>
      <inkml:brushProperty name="color" value="#E71224"/>
    </inkml:brush>
  </inkml:definitions>
  <inkml:trace contextRef="#ctx0" brushRef="#br0">102 221 6313 0 0,'1'-23'343'0'0,"-1"0"1"0"0,-1 0-1 0 0,-2 0 0 0 0,0 0 1 0 0,-6-23-1 0 0,-4-13 1775 0 0,12 60-2059 0 0,0-1-1 0 0,0 1 1 0 0,0 0 0 0 0,0 0 0 0 0,0-1-1 0 0,0 1 1 0 0,0 0 0 0 0,0 0-1 0 0,0 0 1 0 0,0 0 0 0 0,1 0-1 0 0,-1 1 1 0 0,0-1 0 0 0,1 0 0 0 0,-1 2-1 0 0,-18 26-83 0 0,13-18 33 0 0,0 0-1 0 0,1 0 0 0 0,0 0 1 0 0,1 1-1 0 0,0 0 1 0 0,1 0-1 0 0,1 0 1 0 0,0 1-1 0 0,0-1 1 0 0,1 0-1 0 0,1 1 1 0 0,0-1-1 0 0,1 1 1 0 0,0-1-1 0 0,1 0 1 0 0,0 1-1 0 0,5 15 1 0 0,-5-23-6 0 0,1 0 1 0 0,-1 0-1 0 0,1 0 1 0 0,0 0-1 0 0,0-1 1 0 0,0 1-1 0 0,1-1 1 0 0,-1 0-1 0 0,1 0 1 0 0,0 0-1 0 0,0 0 1 0 0,1-1-1 0 0,-1 0 1 0 0,1 0-1 0 0,0 0 1 0 0,0 0-1 0 0,0-1 1 0 0,0 1-1 0 0,0-1 1 0 0,0-1-1 0 0,1 1 1 0 0,-1-1-1 0 0,0 0 1 0 0,1 0-1 0 0,11 0 1 0 0,-12 0-17 0 0,0-1 0 0 0,0 0 0 0 0,1-1 0 0 0,-1 1-1 0 0,0-1 1 0 0,1 0 0 0 0,-1 0 0 0 0,0 0 0 0 0,0-1 0 0 0,0 0 0 0 0,0 0 0 0 0,0 0 0 0 0,-1-1 0 0 0,1 1-1 0 0,-1-1 1 0 0,1 0 0 0 0,-1 0 0 0 0,0-1 0 0 0,0 0 0 0 0,0 1 0 0 0,-1-1 0 0 0,0 0 0 0 0,1-1 0 0 0,-1 1 0 0 0,0 0-1 0 0,4-10 1 0 0,-6 8 5 0 0,0 0 0 0 0,0 0 0 0 0,0 0 0 0 0,-1 0 0 0 0,1 0 0 0 0,-1 0 0 0 0,-1 0 0 0 0,1 1-1 0 0,-1-1 1 0 0,0 0 0 0 0,-1 0 0 0 0,1 0 0 0 0,-1 1 0 0 0,0-1 0 0 0,-1 0 0 0 0,1 1 0 0 0,-1 0-1 0 0,-6-9 1 0 0,-2-2-16 0 0,0 0 0 0 0,-1 1 0 0 0,-1 0 0 0 0,-20-18 0 0 0,27 28 21 0 0,0 0 0 0 0,-1 1 0 0 0,1 0 1 0 0,-1 0-1 0 0,0 0 0 0 0,-14-4 0 0 0,19 7 4 0 0,-1 0 0 0 0,1 1 0 0 0,-1-1 0 0 0,1 1 0 0 0,-1-1 0 0 0,1 1 0 0 0,-1 0 0 0 0,1 0 0 0 0,-1 0 0 0 0,1 1 0 0 0,-4 0 0 0 0,5-1 0 0 0,0 1 0 0 0,-1-1-1 0 0,1 1 1 0 0,0 0 0 0 0,0-1 0 0 0,0 1 0 0 0,0 0-1 0 0,0 0 1 0 0,0 0 0 0 0,0 0 0 0 0,0 0 0 0 0,0 0-1 0 0,0 0 1 0 0,0 0 0 0 0,1 0 0 0 0,-1 0 0 0 0,0 0-1 0 0,1 0 1 0 0,-1 1 0 0 0,1-1 0 0 0,-1 0 0 0 0,1 2-1 0 0,-1 0-13 0 0,1-1-1 0 0,0 0 0 0 0,0 0 0 0 0,0 0 0 0 0,0 1 1 0 0,1-1-1 0 0,-1 0 0 0 0,1 0 0 0 0,-1 0 1 0 0,1 0-1 0 0,0 1 0 0 0,-1-1 0 0 0,1 0 0 0 0,0 0 1 0 0,1-1-1 0 0,-1 1 0 0 0,0 0 0 0 0,0 0 1 0 0,1 0-1 0 0,-1-1 0 0 0,1 1 0 0 0,1 1 0 0 0,2 1-185 0 0,1 1 1 0 0,-1-1-1 0 0,1 0 0 0 0,0 0 0 0 0,9 5 0 0 0,-7-7-94 0 0,0 1 0 0 0,1-1 0 0 0,-1 0 0 0 0,10 1 0 0 0,0-1-257 0 0,8 3-258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980"/>
    </inkml:context>
    <inkml:brush xml:id="br0">
      <inkml:brushProperty name="width" value="0.05" units="cm"/>
      <inkml:brushProperty name="height" value="0.05" units="cm"/>
      <inkml:brushProperty name="color" value="#E71224"/>
    </inkml:brush>
  </inkml:definitions>
  <inkml:trace contextRef="#ctx0" brushRef="#br0">215 125 8529 0 0,'13'-15'-261'0'0,"-10"13"288"0"0,-1 0 0 0 0,0 0-1 0 0,0 0 1 0 0,0-1 0 0 0,-1 1-1 0 0,1 0 1 0 0,-1-1 0 0 0,1 1-1 0 0,-1-1 1 0 0,0 1 0 0 0,1-1-1 0 0,-2 0 1 0 0,1 1 0 0 0,0-1-1 0 0,0 0 1 0 0,-1 0-1 0 0,1 0 1 0 0,-1-4 0 0 0,0 5 77 0 0,0-1 0 0 0,0 0 1 0 0,0 1-1 0 0,-1-1 0 0 0,1 0 1 0 0,-1 1-1 0 0,1-1 0 0 0,-1 1 0 0 0,0-1 1 0 0,0 1-1 0 0,0-1 0 0 0,0 1 1 0 0,-1 0-1 0 0,1-1 0 0 0,-1 1 0 0 0,1 0 1 0 0,-1 0-1 0 0,-2-2 0 0 0,2 2-42 0 0,0 1 0 0 0,0 0-1 0 0,0 0 1 0 0,0 0 0 0 0,1 1-1 0 0,-1-1 1 0 0,0 0 0 0 0,0 1-1 0 0,-1-1 1 0 0,1 1-1 0 0,0 0 1 0 0,0-1 0 0 0,0 1-1 0 0,0 0 1 0 0,0 0 0 0 0,0 1-1 0 0,0-1 1 0 0,0 0 0 0 0,0 1-1 0 0,0-1 1 0 0,0 1 0 0 0,0 0-1 0 0,-3 1 1 0 0,-8 4 53 0 0,1 0 0 0 0,0 1 0 0 0,1 0 0 0 0,-1 1 0 0 0,2 1 0 0 0,-1 0 0 0 0,1 0 0 0 0,0 1 0 0 0,1 0 0 0 0,-15 21 0 0 0,17-22-95 0 0,2 1-1 0 0,-1-1 1 0 0,1 1 0 0 0,1 0 0 0 0,-1 0 0 0 0,2 1 0 0 0,-1-1 0 0 0,2 1 0 0 0,-1-1 0 0 0,1 1 0 0 0,1 0 0 0 0,0 0 0 0 0,1 0 0 0 0,0 13 0 0 0,1-20-36 0 0,0 0 0 0 0,0 0 0 0 0,0 0 0 0 0,0 0 0 0 0,0 0 1 0 0,1-1-1 0 0,-1 1 0 0 0,1 0 0 0 0,0-1 0 0 0,0 1 0 0 0,1-1 0 0 0,-1 0 0 0 0,1 0 0 0 0,0 0 1 0 0,-1 0-1 0 0,1 0 0 0 0,1 0 0 0 0,-1-1 0 0 0,0 1 0 0 0,1-1 0 0 0,-1 0 0 0 0,1 0 0 0 0,-1 0 1 0 0,1-1-1 0 0,0 1 0 0 0,0-1 0 0 0,0 0 0 0 0,8 1 0 0 0,2 0-517 0 0,1 0 1 0 0,-1-1-1 0 0,1-1 0 0 0,0-1 1 0 0,-1 0-1 0 0,26-5 0 0 0,22-3-1666 0 0,-31 3 1053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438"/>
    </inkml:context>
    <inkml:brush xml:id="br0">
      <inkml:brushProperty name="width" value="0.05" units="cm"/>
      <inkml:brushProperty name="height" value="0.05" units="cm"/>
      <inkml:brushProperty name="color" value="#E71224"/>
    </inkml:brush>
  </inkml:definitions>
  <inkml:trace contextRef="#ctx0" brushRef="#br0">222 428 6597 0 0,'3'-1'92'0'0,"-1"-1"0"0"0,1 1 1 0 0,-1-1-1 0 0,0 0 1 0 0,1 1-1 0 0,-1-1 1 0 0,0 0-1 0 0,0 0 1 0 0,0 0-1 0 0,-1-1 0 0 0,3-2 1 0 0,-3 3-1 0 0,-1 0 0 0 0,0 1 0 0 0,0-1 0 0 0,0 0 1 0 0,0 1-1 0 0,0-1 0 0 0,0 0 0 0 0,-1 1 0 0 0,1-1 0 0 0,0 1 0 0 0,-1-1 1 0 0,1 0-1 0 0,-1 1 0 0 0,0-1 0 0 0,1 1 0 0 0,-1-1 0 0 0,0 1 0 0 0,0 0 0 0 0,0-1 1 0 0,0 1-1 0 0,-2-2 0 0 0,-4-7 248 0 0,-1 2 1 0 0,0-1-1 0 0,0 1 1 0 0,0 0-1 0 0,-1 1 0 0 0,-1-1 1 0 0,-18-9-1 0 0,26 15-309 0 0,-1 0 0 0 0,0 1 0 0 0,-1-1 0 0 0,1 1 0 0 0,0 0 0 0 0,0 0 0 0 0,0 0 0 0 0,-1 0-1 0 0,1 1 1 0 0,0-1 0 0 0,-1 1 0 0 0,1 0 0 0 0,-1 0 0 0 0,1 0 0 0 0,0 0 0 0 0,-1 1 0 0 0,1 0 0 0 0,0-1 0 0 0,-1 1-1 0 0,1 0 1 0 0,0 1 0 0 0,0-1 0 0 0,0 0 0 0 0,0 1 0 0 0,0 0 0 0 0,0 0 0 0 0,0 0 0 0 0,0 0 0 0 0,1 0-1 0 0,-1 0 1 0 0,-2 5 0 0 0,-2 0 1 0 0,1 1 0 0 0,1 1 0 0 0,-1-1 0 0 0,1 1 0 0 0,-7 18 0 0 0,10-21-34 0 0,0 0 1 0 0,0 0-1 0 0,1 0 0 0 0,0 0 1 0 0,0 0-1 0 0,0 0 0 0 0,1 0 1 0 0,0 1-1 0 0,0-1 1 0 0,1 0-1 0 0,1 7 0 0 0,-2-11-3 0 0,0 0 1 0 0,1-1-1 0 0,0 1 0 0 0,0 0 0 0 0,-1 0 0 0 0,1 0 0 0 0,0-1 0 0 0,0 1 0 0 0,0 0 1 0 0,1-1-1 0 0,-1 1 0 0 0,0-1 0 0 0,1 1 0 0 0,-1-1 0 0 0,1 0 0 0 0,-1 1 1 0 0,1-1-1 0 0,3 2 0 0 0,-2-2-35 0 0,1 1 0 0 0,0-1-1 0 0,0 0 1 0 0,-1 0 0 0 0,1 0 0 0 0,0-1 0 0 0,0 1 0 0 0,8-1 0 0 0,2-1-88 0 0,1-1 0 0 0,-1 0 0 0 0,0-1 0 0 0,14-4 0 0 0,-22 5 119 0 0,0 0 0 0 0,-1-1-1 0 0,1 1 1 0 0,-1-1-1 0 0,1 0 1 0 0,-1-1-1 0 0,0 1 1 0 0,6-7-1 0 0,-9 9 23 0 0,-1 0 1 0 0,1-1-1 0 0,-1 1 0 0 0,0-1 0 0 0,1 1 0 0 0,-1-1 1 0 0,0 0-1 0 0,0 1 0 0 0,0-1 0 0 0,0 0 0 0 0,0 0 1 0 0,-1 1-1 0 0,1-1 0 0 0,0 0 0 0 0,-1 0 0 0 0,0 0 1 0 0,1 0-1 0 0,-1 0 0 0 0,0 0 0 0 0,0 0 0 0 0,0 0 1 0 0,0 0-1 0 0,0 0 0 0 0,-1 0 0 0 0,1 0 0 0 0,-1 0 1 0 0,1 0-1 0 0,-1 0 0 0 0,-1-3 0 0 0,-2 58 431 0 0,4-49-440 0 0,0-1 0 0 0,0 1 0 0 0,0-1 0 0 0,0 1 0 0 0,1-1 0 0 0,0 1 1 0 0,0-1-1 0 0,0 1 0 0 0,0-1 0 0 0,0 0 0 0 0,1 1 0 0 0,-1-1 0 0 0,1 0 0 0 0,0 0 1 0 0,0 0-1 0 0,0 0 0 0 0,0-1 0 0 0,1 1 0 0 0,-1 0 0 0 0,1-1 0 0 0,-1 0 1 0 0,1 0-1 0 0,0 1 0 0 0,0-1 0 0 0,3 1 0 0 0,-2-1-43 0 0,0-1 0 0 0,0 0-1 0 0,0 0 1 0 0,0 0 0 0 0,0-1 0 0 0,0 0 0 0 0,0 1-1 0 0,0-1 1 0 0,0 0 0 0 0,0-1 0 0 0,0 1-1 0 0,0-1 1 0 0,0 0 0 0 0,0 0 0 0 0,0 0 0 0 0,0 0-1 0 0,-1-1 1 0 0,1 1 0 0 0,0-1 0 0 0,-1 0-1 0 0,6-4 1 0 0,6-6-146 0 0,0 0-1 0 0,-1-1 0 0 0,0 0 1 0 0,-1-1-1 0 0,-1-1 0 0 0,0 0 1 0 0,-1-1-1 0 0,-1 0 1 0 0,0 0-1 0 0,-1-1 0 0 0,7-19 1 0 0,-2 0 185 0 0,-2 0 0 0 0,-1-1 0 0 0,-2-1 1 0 0,6-57-1 0 0,-13 81 83 0 0,-1 0 1 0 0,-1 0-1 0 0,-1-15 1 0 0,1 29-79 0 0,0 0-1 0 0,0 0 1 0 0,0 0-1 0 0,0 0 1 0 0,0 0-1 0 0,1 0 1 0 0,-1-1-1 0 0,0 1 1 0 0,0 0-1 0 0,0 0 1 0 0,-1 0-1 0 0,1 0 1 0 0,0 0 0 0 0,0-1-1 0 0,0 1 1 0 0,0 0-1 0 0,0 0 1 0 0,0 0-1 0 0,0 0 1 0 0,0 0-1 0 0,0 0 1 0 0,0-1-1 0 0,0 1 1 0 0,0 0 0 0 0,0 0-1 0 0,0 0 1 0 0,0 0-1 0 0,-1 0 1 0 0,1 0-1 0 0,0 0 1 0 0,0 0-1 0 0,0-1 1 0 0,0 1-1 0 0,0 0 1 0 0,0 0 0 0 0,-1 0-1 0 0,1 0 1 0 0,0 0-1 0 0,0 0 1 0 0,0 0-1 0 0,0 0 1 0 0,0 0-1 0 0,0 0 1 0 0,-1 0-1 0 0,1 0 1 0 0,0 0-1 0 0,0 0 1 0 0,0 0 0 0 0,0 0-1 0 0,0 0 1 0 0,-1 0-1 0 0,1 0 1 0 0,0 0-1 0 0,0 0 1 0 0,0 0-1 0 0,0 0 1 0 0,0 1-1 0 0,0-1 1 0 0,-1 0 0 0 0,1 0-1 0 0,0 0 1 0 0,0 0-1 0 0,0 0 1 0 0,-10 13 139 0 0,-8 19-20 0 0,8-7-49 0 0,2-1 0 0 0,0 2 0 0 0,2-1 0 0 0,1 1-1 0 0,1 0 1 0 0,1 0 0 0 0,1 0 0 0 0,1 0 0 0 0,2 0 0 0 0,0 1 0 0 0,2-1 0 0 0,1 0 0 0 0,13 47 0 0 0,-10-53-234 0 0,19 37-1 0 0,-13-29-364 0 0,15 16-1029 0 0,-13-22 407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795"/>
    </inkml:context>
    <inkml:brush xml:id="br0">
      <inkml:brushProperty name="width" value="0.05" units="cm"/>
      <inkml:brushProperty name="height" value="0.05" units="cm"/>
      <inkml:brushProperty name="color" value="#E71224"/>
    </inkml:brush>
  </inkml:definitions>
  <inkml:trace contextRef="#ctx0" brushRef="#br0">33 139 7805 0 0,'-11'-18'85'0'0,"9"15"-5"0"0,1 1 1 0 0,-1-1-1 0 0,1 0 0 0 0,-1 1 1 0 0,0-1-1 0 0,0 1 0 0 0,0 0 1 0 0,-1 0-1 0 0,-1-2 0 0 0,35-6 240 0 0,116-6-1120 0 0,-79 10 346 0 0,68-14-1 0 0,-120 17 425 0 0,-13 3 69 0 0,0 0 1 0 0,0-1-1 0 0,0 1 1 0 0,0-1-1 0 0,0 1 0 0 0,0-1 1 0 0,0 0-1 0 0,-1 0 1 0 0,1-1-1 0 0,4-2 0 0 0,-7 3 51 0 0,0 0-1 0 0,0 0 0 0 0,0 0 0 0 0,0 0 0 0 0,0 0 0 0 0,0 0 1 0 0,0 0-1 0 0,-1 0 0 0 0,1 0 0 0 0,0 0 0 0 0,-1 0 0 0 0,1 1 1 0 0,-1-1-1 0 0,1 0 0 0 0,-1 0 0 0 0,1 0 0 0 0,-1 0 0 0 0,-1-1 1 0 0,-5-6 703 0 0,7 7-780 0 0,0 1 1 0 0,0 0-1 0 0,-1 0 1 0 0,1 0 0 0 0,0 0-1 0 0,0 0 1 0 0,0 0-1 0 0,0 0 1 0 0,0 0-1 0 0,0 0 1 0 0,0 0 0 0 0,0 0-1 0 0,0 0 1 0 0,0 0-1 0 0,0 0 1 0 0,0 0 0 0 0,0 0-1 0 0,0-1 1 0 0,-1 1-1 0 0,1 0 1 0 0,0 0 0 0 0,0 0-1 0 0,0 0 1 0 0,0 0-1 0 0,0 0 1 0 0,0 0 0 0 0,0 0-1 0 0,0 0 1 0 0,0 0-1 0 0,0 0 1 0 0,-1 0 0 0 0,1 0-1 0 0,0 0 1 0 0,0 1-1 0 0,0-1 1 0 0,0 0 0 0 0,0 0-1 0 0,0 0 1 0 0,0 0-1 0 0,0 0 1 0 0,0 0 0 0 0,0 0-1 0 0,0 0 1 0 0,-1 0-1 0 0,1 0 1 0 0,0 0 0 0 0,0 0-1 0 0,0 0 1 0 0,0 0-1 0 0,0 0 1 0 0,0 0-1 0 0,0 1 1 0 0,0-1 0 0 0,0 0-1 0 0,0 0 1 0 0,0 0-1 0 0,0 0 1 0 0,0 0 0 0 0,0 0-1 0 0,0 0 1 0 0,0 0-1 0 0,0 0 1 0 0,0 0 0 0 0,0 1-1 0 0,0-1 1 0 0,0 0-1 0 0,0 0 1 0 0,-1 15 18 0 0,-1 0-1 0 0,0 0 1 0 0,-8 26 0 0 0,-2 8-2 0 0,4-8-21 0 0,3-13-159 0 0,0 1 1 0 0,-1 40-1 0 0,5-51-272 0 0,1-14 145 0 0,-1-1-1 0 0,1 1 1 0 0,0 0 0 0 0,1 0 0 0 0,-1 0 0 0 0,0-1-1 0 0,3 8 1 0 0,-2-8-504 0 0,5 0-145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150"/>
    </inkml:context>
    <inkml:brush xml:id="br0">
      <inkml:brushProperty name="width" value="0.05" units="cm"/>
      <inkml:brushProperty name="height" value="0.05" units="cm"/>
      <inkml:brushProperty name="color" value="#E71224"/>
    </inkml:brush>
  </inkml:definitions>
  <inkml:trace contextRef="#ctx0" brushRef="#br0">79 14 7485 0 0,'-4'-6'-168'0'0,"-1"-1"196"0"0,-3 7-168 0 0,1 5-12 0 0,-3 0 168 0 0,1 4-256 0 0,-3 1 40 0 0,-1 0 32 0 0,2 5-348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630"/>
    </inkml:context>
    <inkml:brush xml:id="br0">
      <inkml:brushProperty name="width" value="0.05" units="cm"/>
      <inkml:brushProperty name="height" value="0.05" units="cm"/>
      <inkml:brushProperty name="color" value="#E71224"/>
    </inkml:brush>
  </inkml:definitions>
  <inkml:trace contextRef="#ctx0" brushRef="#br0">85 56 9029 0 0,'0'-1'25'0'0,"0"1"0"0"0,0 0 0 0 0,0-1 0 0 0,0 1 0 0 0,0 0 0 0 0,-1 0 0 0 0,1-1 0 0 0,0 1 0 0 0,0 0 0 0 0,0 0 0 0 0,0-1 0 0 0,-1 1 0 0 0,1 0 0 0 0,0 0 0 0 0,0 0 1 0 0,-1-1-1 0 0,1 1 0 0 0,0 0 0 0 0,0 0 0 0 0,-1 0 0 0 0,1 0 0 0 0,0 0 0 0 0,0-1 0 0 0,-1 1 0 0 0,1 0 0 0 0,0 0 0 0 0,-1 0 0 0 0,1 0 0 0 0,0 0 0 0 0,0 0 0 0 0,-1 0 0 0 0,1 0 0 0 0,0 0 0 0 0,-1 0 0 0 0,1 0 0 0 0,0 0 0 0 0,0 0 0 0 0,-1 0 0 0 0,1 1 1 0 0,0-1-1 0 0,-1 0 0 0 0,1 0 0 0 0,0 0 0 0 0,0 0 0 0 0,-1 0 0 0 0,1 1 0 0 0,0-1 0 0 0,0 0 0 0 0,-1 0 0 0 0,1 0 0 0 0,0 1 0 0 0,0-1 0 0 0,-1 1 0 0 0,-5 20 1912 0 0,3-8-2052 0 0,-21 56 654 0 0,16-47-504 0 0,0 2 0 0 0,1-1 0 0 0,1 1 1 0 0,-3 32-1 0 0,8-52-36 0 0,1-1 1 0 0,0 1-1 0 0,1 0 1 0 0,-1 0-1 0 0,0 0 1 0 0,1-1-1 0 0,0 1 1 0 0,0 0-1 0 0,0-1 1 0 0,1 1-1 0 0,-1 0 1 0 0,3 4-1 0 0,-3-6-7 0 0,0-1 0 0 0,0 0 0 0 0,1 0 0 0 0,-1 1 0 0 0,0-1 0 0 0,0 0 0 0 0,1 0 0 0 0,-1 0 0 0 0,0 0 0 0 0,1 0 0 0 0,-1 0 0 0 0,1-1 0 0 0,-1 1 0 0 0,1 0 0 0 0,0-1 0 0 0,-1 1 0 0 0,1-1-1 0 0,0 0 1 0 0,-1 1 0 0 0,1-1 0 0 0,0 0 0 0 0,-1 0 0 0 0,1 0 0 0 0,0 0 0 0 0,-1 0 0 0 0,1-1 0 0 0,0 1 0 0 0,-1 0 0 0 0,3-2 0 0 0,9-2-103 0 0,0-1 0 0 0,0-1 0 0 0,-1 0 0 0 0,0-1 0 0 0,-1 0 0 0 0,1 0 0 0 0,-1-2 0 0 0,-1 1 0 0 0,1-1 0 0 0,-1-1 0 0 0,-1 0 0 0 0,0 0 0 0 0,-1-1 0 0 0,1 0 0 0 0,-2-1 0 0 0,0 1 0 0 0,0-1 0 0 0,8-24 0 0 0,-13 27 119 0 0,0 0-1 0 0,0 0 1 0 0,-1 0-1 0 0,0-1 1 0 0,-1 1 0 0 0,0 0-1 0 0,0 0 1 0 0,-1 0-1 0 0,-1 0 1 0 0,1 0 0 0 0,-1 0-1 0 0,-5-13 1 0 0,6 19 23 0 0,0 0 0 0 0,-1 0-1 0 0,1 0 1 0 0,0 1 0 0 0,-1-1 0 0 0,0 0 0 0 0,0 1-1 0 0,0-1 1 0 0,0 1 0 0 0,0-1 0 0 0,0 1 0 0 0,-1 0-1 0 0,1 0 1 0 0,-1 0 0 0 0,0 0 0 0 0,1 1 0 0 0,-1-1-1 0 0,0 1 1 0 0,0-1 0 0 0,0 1 0 0 0,0 0 0 0 0,0 0-1 0 0,0 0 1 0 0,0 1 0 0 0,-1-1 0 0 0,1 1 0 0 0,0 0-1 0 0,0 0 1 0 0,0 0 0 0 0,-1 0 0 0 0,1 0-1 0 0,0 1 1 0 0,0-1 0 0 0,0 1 0 0 0,0 0 0 0 0,0 0-1 0 0,0 0 1 0 0,-3 2 0 0 0,4-3-8 0 0,0 1 0 0 0,0 0 0 0 0,0-1 0 0 0,0 1 0 0 0,1 0 0 0 0,-1 0 0 0 0,0 0 0 0 0,1 0 0 0 0,-1 0 0 0 0,1 1 0 0 0,-1-1 0 0 0,1 0 0 0 0,-1 1 0 0 0,1-1 0 0 0,0 1 0 0 0,0-1 0 0 0,0 1 0 0 0,0 0 0 0 0,0 0-1 0 0,0-1 1 0 0,0 1 0 0 0,1 0 0 0 0,-1 0 0 0 0,0 0 0 0 0,1 0 0 0 0,0 0 0 0 0,-1 0 0 0 0,1 0 0 0 0,0 0 0 0 0,0-1 0 0 0,0 1 0 0 0,0 0 0 0 0,1 0 0 0 0,-1 0 0 0 0,0 0 0 0 0,2 4 0 0 0,0-2 4 0 0,-1 0 1 0 0,1 0-1 0 0,1 0 1 0 0,-1 0-1 0 0,0 0 0 0 0,1 0 1 0 0,0 0-1 0 0,0-1 1 0 0,0 1-1 0 0,0-1 0 0 0,1 0 1 0 0,-1 0-1 0 0,1 0 0 0 0,7 4 1 0 0,-4-3-7 0 0,0-1 1 0 0,1 0-1 0 0,-1 0 0 0 0,1-1 1 0 0,0 0-1 0 0,-1 0 0 0 0,1 0 0 0 0,0-1 1 0 0,0-1-1 0 0,14 1 0 0 0,-18-2-12 0 0,0 1-1 0 0,1-1 0 0 0,-1 0 0 0 0,0 0 0 0 0,1 0 0 0 0,-1-1 0 0 0,0 1 1 0 0,0-1-1 0 0,0 0 0 0 0,0 0 0 0 0,-1-1 0 0 0,1 1 0 0 0,0-1 0 0 0,-1 0 0 0 0,0 1 1 0 0,0-2-1 0 0,0 1 0 0 0,0 0 0 0 0,0-1 0 0 0,3-5 0 0 0,18-19 52 0 0,-24 53 2 0 0,-6 65 126 0 0,34-109-36 0 0,6-2-145 0 0,-2-2 0 0 0,0-1 0 0 0,-2-1 0 0 0,30-33 0 0 0,-43 44-22 0 0,-11 15 6 0 0,-4 11 4 0 0,6 145 586 0 0,3-105-377 0 0,-4-24-807 0 0,-6-5-1120 0 0,2-13 370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158"/>
    </inkml:context>
    <inkml:brush xml:id="br0">
      <inkml:brushProperty name="width" value="0.05" units="cm"/>
      <inkml:brushProperty name="height" value="0.05" units="cm"/>
      <inkml:brushProperty name="color" value="#E71224"/>
    </inkml:brush>
  </inkml:definitions>
  <inkml:trace contextRef="#ctx0" brushRef="#br0">202 155 12497 0 0,'-2'-4'10'0'0,"1"2"55"0"0,1 0-1 0 0,-1 0 0 0 0,-1 0 1 0 0,1-1-1 0 0,0 1 0 0 0,0 1 1 0 0,-1-1-1 0 0,1 0 0 0 0,-1 0 1 0 0,1 0-1 0 0,-1 1 1 0 0,0-1-1 0 0,0 1 0 0 0,0-1 1 0 0,0 1-1 0 0,-2-1 0 0 0,1 3 18 0 0,0 0 0 0 0,1 1 0 0 0,-1-1-1 0 0,1 1 1 0 0,-1 0 0 0 0,1 0 0 0 0,-1 0-1 0 0,1 0 1 0 0,0 0 0 0 0,0 0 0 0 0,0 1-1 0 0,1-1 1 0 0,-3 4 0 0 0,-7 14-82 0 0,2-1 1 0 0,0 2-1 0 0,1-1 0 0 0,-8 33 1 0 0,-16 41 36 0 0,21-69-12 0 0,3-5-18 0 0,-15 27-1 0 0,14-26-23 0 0,9-20 16 0 0,-1 0-1 0 0,1 0 1 0 0,0-1 0 0 0,0 1-1 0 0,-1 0 1 0 0,1 0-1 0 0,0 0 1 0 0,0-1-1 0 0,0 1 1 0 0,0 0 0 0 0,0 0-1 0 0,0 0 1 0 0,0-1-1 0 0,0 1 1 0 0,0 0-1 0 0,1 0 1 0 0,-1 0 0 0 0,0-1-1 0 0,1 1 1 0 0,-1 0-1 0 0,0 0 1 0 0,1-1-1 0 0,0 2 1 0 0,0-3-27 0 0,0-1-1 0 0,1 1 1 0 0,-1 0-1 0 0,0-1 1 0 0,0 1 0 0 0,0-1-1 0 0,0 1 1 0 0,0-1-1 0 0,2-3 1 0 0,3-7-84 0 0,2 0 0 0 0,-1 1 0 0 0,17-18 1 0 0,8-13 44 0 0,3-12 38 0 0,35-78-1 0 0,-55 103 9 0 0,30-46-1 0 0,-37 64 13 0 0,0 1 0 0 0,1 0 0 0 0,0 0 0 0 0,0 0 0 0 0,1 1 0 0 0,21-15 0 0 0,-29 23 6 0 0,0 0 1 0 0,0-1-1 0 0,0 1 0 0 0,0 0 0 0 0,0 0 0 0 0,0 0 0 0 0,1 0 0 0 0,-1 1 0 0 0,0-1 1 0 0,0 0-1 0 0,1 1 0 0 0,-1 0 0 0 0,0-1 0 0 0,1 1 0 0 0,-1 0 0 0 0,1 0 0 0 0,-1 1 1 0 0,0-1-1 0 0,1 0 0 0 0,3 2 0 0 0,-4-1 1 0 0,0 0 0 0 0,0 1 1 0 0,0-1-1 0 0,0 1 0 0 0,0 0 0 0 0,0 0 0 0 0,0 0 1 0 0,0 0-1 0 0,-1 0 0 0 0,1 0 0 0 0,-1 0 0 0 0,1 0 1 0 0,-1 0-1 0 0,0 1 0 0 0,2 3 0 0 0,1 7 9 0 0,-1-1 1 0 0,0 1-1 0 0,-1 0 0 0 0,0 0 0 0 0,-1 0 0 0 0,0 14 1 0 0,-3 13 53 0 0,-7 40 0 0 0,4-40-425 0 0,0 40 0 0 0,4-75-177 0 0,1 0 1 0 0,0-1 0 0 0,-1 1 0 0 0,0 0-1 0 0,0-1 1 0 0,0 1 0 0 0,-3 5 0 0 0,0-5-618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692"/>
    </inkml:context>
    <inkml:brush xml:id="br0">
      <inkml:brushProperty name="width" value="0.05" units="cm"/>
      <inkml:brushProperty name="height" value="0.05" units="cm"/>
      <inkml:brushProperty name="color" value="#E71224"/>
    </inkml:brush>
  </inkml:definitions>
  <inkml:trace contextRef="#ctx0" brushRef="#br0">23 31 11237 0 0,'-2'-1'30'0'0,"0"0"0"0"0,0-1 0 0 0,0 1 0 0 0,0-1 0 0 0,0 0 0 0 0,0 0 0 0 0,1 0 0 0 0,-1 0 0 0 0,0 0-1 0 0,-1-3 1 0 0,3 4-21 0 0,0 1-1 0 0,0 0 0 0 0,0 0 1 0 0,-1-1-1 0 0,1 1 1 0 0,0 0-1 0 0,0 0 0 0 0,0-1 1 0 0,0 1-1 0 0,0 0 0 0 0,0 0 1 0 0,0-1-1 0 0,0 1 0 0 0,0 0 1 0 0,0 0-1 0 0,1-1 0 0 0,-1 1 1 0 0,0 0-1 0 0,0 0 1 0 0,0-1-1 0 0,0 1 0 0 0,0 0 1 0 0,0 0-1 0 0,0 0 0 0 0,1-1 1 0 0,-1 1-1 0 0,0 0 0 0 0,0 0 1 0 0,0 0-1 0 0,0-1 0 0 0,1 1 1 0 0,-1 0-1 0 0,0 0 1 0 0,0 0-1 0 0,1 0 0 0 0,-1 0 1 0 0,0 0-1 0 0,0-1 0 0 0,0 1 1 0 0,1 0-1 0 0,-1 0 0 0 0,0 0 1 0 0,0 0-1 0 0,1 0 0 0 0,-1 0 1 0 0,0 0-1 0 0,0 0 0 0 0,1 0 1 0 0,-1 0-1 0 0,0 0 1 0 0,0 0-1 0 0,1 0 0 0 0,-1 0 1 0 0,0 1-1 0 0,0-1 0 0 0,1 0 1 0 0,-1 0-1 0 0,17 2 168 0 0,-17-2-169 0 0,21 3 23 0 0,0-1-1 0 0,31 0 1 0 0,19 0-37 0 0,-18-1-36 0 0,-41-2-303 0 0,0 1 1 0 0,20 2-1 0 0,-21-2-434 0 0,-2-1-171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671"/>
    </inkml:context>
    <inkml:brush xml:id="br0">
      <inkml:brushProperty name="width" value="0.05" units="cm"/>
      <inkml:brushProperty name="height" value="0.05" units="cm"/>
      <inkml:brushProperty name="color" value="#E71224"/>
    </inkml:brush>
  </inkml:definitions>
  <inkml:trace contextRef="#ctx0" brushRef="#br0">28 282 8961 0 0,'-2'-3'-10'0'0,"-1"0"0"0"0,0 1 1 0 0,1-1-1 0 0,0 0 0 0 0,-1 0 0 0 0,1-1 1 0 0,0 1-1 0 0,1 0 0 0 0,-3-7 0 0 0,1 7 66 0 0,3 0 127 0 0,9 0-81 0 0,6 1-219 0 0,0 0 1 0 0,0 2-1 0 0,22 0 1 0 0,-19 1-213 0 0,31-3 0 0 0,-17-3 90 0 0,0-1 0 0 0,0-2 0 0 0,-1-1 0 0 0,-1-2-1 0 0,55-26 1 0 0,-58 28 243 0 0,-23 9 110 0 0,0-1-1 0 0,-1 0 1 0 0,1 0-1 0 0,-1 0 1 0 0,1-1-1 0 0,-1 1 1 0 0,7-4-1 0 0,-9 2 36 0 0,0 1 0 0 0,-1-1 0 0 0,1 1-1 0 0,-1-1 1 0 0,1 1 0 0 0,-1-1 0 0 0,0 1 0 0 0,0-1-1 0 0,0 1 1 0 0,0-1 0 0 0,0 1 0 0 0,-1-1 0 0 0,0-4-1 0 0,-1-8 407 0 0,3 2-129 0 0,1-3 577 0 0,0 17-690 0 0,3 10-315 0 0,-3-1 13 0 0,0 0 0 0 0,0 0 0 0 0,-1 0 0 0 0,-1 1 0 0 0,0-1 0 0 0,-1 12 0 0 0,0 6 23 0 0,-1-1 26 0 0,-1 0-1 0 0,-1 0 1 0 0,-9 31-1 0 0,7-31-38 0 0,1-1 0 0 0,0 1 0 0 0,0 32 0 0 0,7-102-14 0 0,12-75-1 0 0,-8 88-10 0 0,0 1 0 0 0,2 0 0 0 0,1 0 0 0 0,15-31 0 0 0,-20 52 0 0 0,0 0 0 0 0,1 0 0 0 0,0 1 0 0 0,0-1 0 0 0,1 1 0 0 0,0 1-1 0 0,0-1 1 0 0,1 1 0 0 0,-1 0 0 0 0,1 1 0 0 0,1-1 0 0 0,-1 1 0 0 0,9-4 0 0 0,-9 6 1 0 0,-1 0 0 0 0,1 1 0 0 0,0 0 0 0 0,1 0 0 0 0,-1 0 1 0 0,0 1-1 0 0,0 0 0 0 0,1 1 0 0 0,-1-1 0 0 0,0 2 0 0 0,1-1 0 0 0,-1 1 1 0 0,0 0-1 0 0,0 0 0 0 0,1 1 0 0 0,9 3 0 0 0,-14-4 9 0 0,1 1-1 0 0,0 0 1 0 0,-1 0-1 0 0,1 0 1 0 0,-1 0 0 0 0,0 0-1 0 0,0 1 1 0 0,0-1-1 0 0,0 1 1 0 0,0 0-1 0 0,0 0 1 0 0,-1 0 0 0 0,1 0-1 0 0,-1 0 1 0 0,0 1-1 0 0,0-1 1 0 0,0 1-1 0 0,-1-1 1 0 0,1 1-1 0 0,-1 0 1 0 0,0-1 0 0 0,0 1-1 0 0,0 0 1 0 0,0 0-1 0 0,-1 0 1 0 0,0 0-1 0 0,1 0 1 0 0,-2 0 0 0 0,1 0-1 0 0,0 0 1 0 0,-1 0-1 0 0,1 0 1 0 0,-1-1-1 0 0,0 1 1 0 0,-1 0 0 0 0,-1 4-1 0 0,-3 1-27 0 0,0 0 0 0 0,0-1 1 0 0,-1 0-1 0 0,0 0 0 0 0,-1 0 0 0 0,0-1 0 0 0,0 0 0 0 0,0-1 0 0 0,-1 0 0 0 0,0 0 0 0 0,0-1 1 0 0,0 0-1 0 0,-1-1 0 0 0,0 1 0 0 0,-20 4 0 0 0,6 1-524 0 0,20-8 237 0 0,0 0 0 0 0,0 0 0 0 0,-1 0 1 0 0,1-1-1 0 0,0 0 0 0 0,-1 0 1 0 0,-8 1-1 0 0,4-2-949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2.056"/>
    </inkml:context>
    <inkml:brush xml:id="br0">
      <inkml:brushProperty name="width" value="0.05" units="cm"/>
      <inkml:brushProperty name="height" value="0.05" units="cm"/>
      <inkml:brushProperty name="color" value="#E71224"/>
    </inkml:brush>
  </inkml:definitions>
  <inkml:trace contextRef="#ctx0" brushRef="#br0">7 1 9165 0 0,'0'0'128'0'0,"0"8"152"0"0,6 0 144 0 0,-6 5 128 0 0,2 10 60 0 0,-2-5 104 0 0,0 5 104 0 0,0 4 80 0 0,0 1-104 0 0,0-1-140 0 0,2 2-152 0 0,-2-3-116 0 0,0 1-60 0 0,0 3-115 0 0,0-2-257 0 0,0-5-373 0 0,-4 10-451 0 0,-9 1-516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106"/>
    </inkml:context>
    <inkml:brush xml:id="br0">
      <inkml:brushProperty name="width" value="0.05" units="cm"/>
      <inkml:brushProperty name="height" value="0.05" units="cm"/>
      <inkml:brushProperty name="color" value="#E71224"/>
    </inkml:brush>
  </inkml:definitions>
  <inkml:trace contextRef="#ctx0" brushRef="#br0">48 89 7805 0 0,'-3'-2'14'0'0,"-1"0"0"0"0,0 0 1 0 0,1 0-1 0 0,-1 0 0 0 0,1-1 1 0 0,0 0-1 0 0,0 1 0 0 0,0-1 1 0 0,0 0-1 0 0,0-1 0 0 0,1 1 1 0 0,-4-6-1 0 0,5 7 42 0 0,1 1-1 0 0,-1 0 1 0 0,1-1-1 0 0,0 1 1 0 0,-1 0 0 0 0,1-1-1 0 0,0 1 1 0 0,0-1-1 0 0,0 1 1 0 0,0-1 0 0 0,0 1-1 0 0,0 0 1 0 0,0-1-1 0 0,1 1 1 0 0,-1-1 0 0 0,0 1-1 0 0,1 0 1 0 0,-1-1-1 0 0,1 1 1 0 0,-1 0-1 0 0,1 0 1 0 0,0-1 0 0 0,0 1-1 0 0,0 0 1 0 0,-1 0-1 0 0,1 0 1 0 0,0 0 0 0 0,0 0-1 0 0,0 0 1 0 0,1 0-1 0 0,-1 0 1 0 0,0 0 0 0 0,0 1-1 0 0,0-1 1 0 0,1 0-1 0 0,-1 1 1 0 0,2-1 0 0 0,-2 0-32 0 0,-1 1 0 0 0,1 0 0 0 0,-1-1 0 0 0,1 1 0 0 0,-1 0 0 0 0,1-1 0 0 0,0 1 0 0 0,-1 0 0 0 0,1 0 0 0 0,-1 0 0 0 0,1 0 0 0 0,-1-1 0 0 0,1 1 0 0 0,0 0 1 0 0,-1 0-1 0 0,1 0 0 0 0,-1 0 0 0 0,1 0 0 0 0,-1 1 0 0 0,1-1 0 0 0,0 0 0 0 0,-1 0 0 0 0,1 0 0 0 0,-1 0 0 0 0,1 1 0 0 0,-1-1 0 0 0,1 0 0 0 0,0 1 0 0 0,9 18 122 0 0,-8-13-159 0 0,10 34 24 0 0,-2 1 1 0 0,-1 0-1 0 0,-3 0 1 0 0,3 62 0 0 0,-8-90-191 0 0,-1 0 1 0 0,0 0-1 0 0,0 0 1 0 0,-1 0-1 0 0,-1 0 1 0 0,0 0-1 0 0,-1-1 1 0 0,0 1-1 0 0,-1-1 1 0 0,-8 19-1 0 0,11-29 67 0 0,0 1 1 0 0,0 0-1 0 0,1-1 0 0 0,-1 1 1 0 0,1 0-1 0 0,-1 0 0 0 0,1 3 1 0 0,0 5-385 0 0,-3 8-386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457"/>
    </inkml:context>
    <inkml:brush xml:id="br0">
      <inkml:brushProperty name="width" value="0.05" units="cm"/>
      <inkml:brushProperty name="height" value="0.05" units="cm"/>
      <inkml:brushProperty name="color" value="#E71224"/>
    </inkml:brush>
  </inkml:definitions>
  <inkml:trace contextRef="#ctx0" brushRef="#br0">116 321 6501 0 0,'-23'-31'34'0'0,"8"12"71"0"0,1 0 0 0 0,-17-34-1 0 0,25 43-43 0 0,1 0 0 0 0,1-1 0 0 0,0 0 0 0 0,0 0 0 0 0,1 0 0 0 0,1 0 0 0 0,-2-15 0 0 0,3 22-48 0 0,1 1 0 0 0,0 0 0 0 0,1 0 0 0 0,-1-1 0 0 0,1 1 1 0 0,-1 0-1 0 0,1 0 0 0 0,0-1 0 0 0,0 1 0 0 0,0 0 1 0 0,1 0-1 0 0,-1 0 0 0 0,1 0 0 0 0,0 1 0 0 0,0-1 1 0 0,0 0-1 0 0,0 1 0 0 0,0-1 0 0 0,0 1 0 0 0,1 0 0 0 0,-1 0 1 0 0,1 0-1 0 0,-1 0 0 0 0,1 0 0 0 0,0 0 0 0 0,0 1 1 0 0,0-1-1 0 0,0 1 0 0 0,0 0 0 0 0,4-1 0 0 0,9-3 55 0 0,0 1 0 0 0,1 1-1 0 0,-1 0 1 0 0,1 1-1 0 0,0 1 1 0 0,0 1 0 0 0,23 2-1 0 0,-12 1 58 0 0,0 1 1 0 0,0 2-1 0 0,43 14 0 0 0,-41-10-2 0 0,0 2 0 0 0,28 16-1 0 0,-46-22-59 0 0,-1 1-1 0 0,0 0 0 0 0,-1 1 0 0 0,0 0 1 0 0,0 1-1 0 0,-1 0 0 0 0,17 20 1 0 0,-23-24-44 0 0,0-1 0 0 0,0 1 0 0 0,-1 0 0 0 0,0 0 0 0 0,1 0 0 0 0,-1 0 1 0 0,-1 0-1 0 0,1 0 0 0 0,-1 1 0 0 0,0-1 0 0 0,0 0 0 0 0,-1 1 0 0 0,1-1 1 0 0,-1 1-1 0 0,-1-1 0 0 0,1 1 0 0 0,-1-1 0 0 0,0 0 0 0 0,0 1 1 0 0,-3 9-1 0 0,0-5-10 0 0,0-1 0 0 0,-1 0 0 0 0,0-1 0 0 0,0 1 1 0 0,-1-1-1 0 0,0 0 0 0 0,0 0 0 0 0,-1-1 1 0 0,0 0-1 0 0,-11 10 0 0 0,-13 5-164 0 0,-1 0 0 0 0,-39 19 0 0 0,-16 10-1450 0 0,68-38 899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4.231"/>
    </inkml:context>
    <inkml:brush xml:id="br0">
      <inkml:brushProperty name="width" value="0.05" units="cm"/>
      <inkml:brushProperty name="height" value="0.05" units="cm"/>
      <inkml:brushProperty name="color" value="#E71224"/>
    </inkml:brush>
  </inkml:definitions>
  <inkml:trace contextRef="#ctx0" brushRef="#br0">289 199 5789 0 0,'-2'-3'37'0'0,"0"-1"-1"0"0,0 1 1 0 0,0-1 0 0 0,1 0 0 0 0,0 0 0 0 0,-1-4 0 0 0,-8-18 286 0 0,1 2-46 0 0,8 19-227 0 0,-1 1 0 0 0,0-1 0 0 0,0 1-1 0 0,0-1 1 0 0,-5-6 0 0 0,0 1 33 0 0,-1 0 0 0 0,0 1 1 0 0,0 0-1 0 0,-1 0 0 0 0,0 1 0 0 0,-12-9 1 0 0,18 16-63 0 0,1-1 0 0 0,-1 1 1 0 0,1-1-1 0 0,-1 1 1 0 0,1 0-1 0 0,-1 0 1 0 0,0 0-1 0 0,0 1 1 0 0,1-1-1 0 0,-1 1 0 0 0,0-1 1 0 0,0 1-1 0 0,0 0 1 0 0,0 0-1 0 0,1 0 1 0 0,-1 0-1 0 0,0 1 0 0 0,0-1 1 0 0,0 1-1 0 0,1 0 1 0 0,-1-1-1 0 0,0 1 1 0 0,1 1-1 0 0,-1-1 1 0 0,0 0-1 0 0,1 1 0 0 0,0-1 1 0 0,-1 1-1 0 0,1 0 1 0 0,0-1-1 0 0,0 1 1 0 0,-3 4-1 0 0,-4 4 75 0 0,0 0 0 0 0,1 1 1 0 0,0 0-1 0 0,1 0 0 0 0,0 1 0 0 0,1 0 0 0 0,-8 22 1 0 0,11-25-87 0 0,0 0 0 0 0,0 0 1 0 0,2 0-1 0 0,-1 0 1 0 0,1 0-1 0 0,0 1 1 0 0,1-1-1 0 0,0 0 1 0 0,0 0-1 0 0,1 1 1 0 0,0-1-1 0 0,3 11 1 0 0,-3-17-10 0 0,0 0 0 0 0,0 0 0 0 0,1 0 0 0 0,-1 0 0 0 0,1 0 0 0 0,-1-1 0 0 0,1 1 1 0 0,0-1-1 0 0,0 1 0 0 0,0-1 0 0 0,0 0 0 0 0,0 0 0 0 0,0 0 0 0 0,1 0 0 0 0,-1 0 1 0 0,6 3-1 0 0,-4-3 1 0 0,1-1 0 0 0,-1 1 0 0 0,1-1 0 0 0,-1 1 0 0 0,1-1 0 0 0,0-1 0 0 0,-1 1 0 0 0,1-1 0 0 0,0 0 0 0 0,5 0 0 0 0,1-1-19 0 0,1-1 0 0 0,-1 0 0 0 0,0-1 1 0 0,0 0-1 0 0,0 0 0 0 0,0-1 0 0 0,0-1 0 0 0,11-6 0 0 0,-14 6-9 0 0,0-1 0 0 0,0 1 0 0 0,0-2 0 0 0,-1 1 0 0 0,0-1-1 0 0,0 0 1 0 0,-1 0 0 0 0,0-1 0 0 0,-1 1 0 0 0,1-1 0 0 0,4-11-1 0 0,-7 14 24 0 0,-1 0-1 0 0,0-1 0 0 0,0 1 0 0 0,0-1 1 0 0,-1 1-1 0 0,0-1 0 0 0,0 1 0 0 0,0-1 1 0 0,-1 0-1 0 0,0 0 0 0 0,0 1 0 0 0,0-1 1 0 0,-1 0-1 0 0,1 0 0 0 0,-2 1 0 0 0,1-1 1 0 0,0 1-1 0 0,-1-1 0 0 0,0 1 1 0 0,-4-7-1 0 0,6 12 3 0 0,0-1 1 0 0,0 1-1 0 0,-1-1 1 0 0,1 1-1 0 0,0-1 1 0 0,0 1-1 0 0,-1-1 1 0 0,1 1-1 0 0,-1-1 1 0 0,1 1-1 0 0,0-1 1 0 0,-1 1 0 0 0,1-1-1 0 0,-1 1 1 0 0,1 0-1 0 0,-1-1 1 0 0,0 1-1 0 0,1 0 1 0 0,-1 0-1 0 0,1-1 1 0 0,-1 1-1 0 0,1 0 1 0 0,-1 0-1 0 0,0 0 1 0 0,1 0-1 0 0,-1 0 1 0 0,1-1-1 0 0,-1 1 1 0 0,0 0-1 0 0,1 1 1 0 0,-1-1-1 0 0,0 0 1 0 0,-1 1 1 0 0,1-1-1 0 0,-1 1 1 0 0,0 0 0 0 0,1 0 0 0 0,-1 0-1 0 0,1 0 1 0 0,0 0 0 0 0,-1 1 0 0 0,1-1-1 0 0,0 0 1 0 0,-2 2 0 0 0,-2 4 13 0 0,0 0 0 0 0,1 1 1 0 0,0-1-1 0 0,-4 8 0 0 0,7-11 0 0 0,-1 0-1 0 0,1 0 0 0 0,0 0 1 0 0,0 0-1 0 0,0 0 0 0 0,0 0 1 0 0,1 1-1 0 0,-1-1 0 0 0,1 0 1 0 0,1 0-1 0 0,-1 0 0 0 0,0 0 1 0 0,1 1-1 0 0,0-1 0 0 0,0 0 1 0 0,0 0-1 0 0,0 0 0 0 0,1 0 1 0 0,-1-1-1 0 0,1 1 0 0 0,0 0 1 0 0,4 4-1 0 0,-3-4-8 0 0,0-1 0 0 0,1 0 0 0 0,-1 1 0 0 0,1-1 0 0 0,0 0 0 0 0,0-1 0 0 0,0 1 0 0 0,0-1 0 0 0,1 1 0 0 0,-1-1 0 0 0,1-1 0 0 0,-1 1 0 0 0,1-1 0 0 0,0 1 0 0 0,-1-1 0 0 0,1-1 0 0 0,0 1 0 0 0,0-1 0 0 0,6 0 0 0 0,2 0-4 0 0,0-1 0 0 0,0-1 0 0 0,0 0 0 0 0,0-1 0 0 0,0 0 0 0 0,-1-1-1 0 0,23-10 1 0 0,-29 11 0 0 0,-1 0 0 0 0,0 0-1 0 0,0 0 1 0 0,-1 0 0 0 0,1-1-1 0 0,0 0 1 0 0,-1 0 0 0 0,7-9-1 0 0,-9 10-1 0 0,0 0 0 0 0,0 0 0 0 0,-1 0-1 0 0,1 0 1 0 0,-1 0 0 0 0,0 0 0 0 0,0-1-1 0 0,0 1 1 0 0,0 0 0 0 0,0-1 0 0 0,-1 1-1 0 0,0-1 1 0 0,0 1 0 0 0,0-1 0 0 0,0 1-1 0 0,-1-5 1 0 0,0 2-4 0 0,0 1-1 0 0,-1-1 1 0 0,0 1-1 0 0,0-1 1 0 0,-1 1 0 0 0,1 0-1 0 0,-6-8 1 0 0,7 11 5 0 0,0 0 0 0 0,-1 0 0 0 0,1 1 0 0 0,0-1 0 0 0,-1 0 0 0 0,1 1 1 0 0,-1-1-1 0 0,0 1 0 0 0,1-1 0 0 0,-1 1 0 0 0,0 0 0 0 0,0 0 0 0 0,0 0 0 0 0,0 0 0 0 0,0 0 1 0 0,0 0-1 0 0,0 0 0 0 0,0 1 0 0 0,-1-1 0 0 0,1 1 0 0 0,0-1 0 0 0,-3 1 0 0 0,3 1 2 0 0,0-1-1 0 0,0 1 1 0 0,0 0 0 0 0,0 0-1 0 0,0 0 1 0 0,0 1-1 0 0,0-1 1 0 0,0 0-1 0 0,1 1 1 0 0,-1-1-1 0 0,0 1 1 0 0,1 0-1 0 0,-1-1 1 0 0,1 1-1 0 0,0 0 1 0 0,0 0-1 0 0,-1 0 1 0 0,1 0-1 0 0,0 0 1 0 0,1 0-1 0 0,-1 0 1 0 0,-1 3-1 0 0,1-1 8 0 0,-1 0-1 0 0,1 0 1 0 0,0 1 0 0 0,0-1-1 0 0,1 0 1 0 0,-1 1-1 0 0,1-1 1 0 0,0 1 0 0 0,0-1-1 0 0,1 7 1 0 0,0-9-1 0 0,0 0-1 0 0,0 0 1 0 0,0 0 0 0 0,0 0 0 0 0,1-1-1 0 0,-1 1 1 0 0,1 0 0 0 0,-1-1 0 0 0,1 1 0 0 0,-1-1-1 0 0,1 0 1 0 0,0 1 0 0 0,0-1 0 0 0,0 0-1 0 0,0 0 1 0 0,0 0 0 0 0,0 0 0 0 0,0-1-1 0 0,0 1 1 0 0,0 0 0 0 0,0-1 0 0 0,0 1-1 0 0,1-1 1 0 0,-1 0 0 0 0,0 0 0 0 0,4 0 0 0 0,5 0 13 0 0,1 0 0 0 0,-1-1 0 0 0,20-4 1 0 0,-25 4-20 0 0,0 0 1 0 0,0-1-1 0 0,-1 0 1 0 0,1 0 0 0 0,-1 0-1 0 0,0-1 1 0 0,1 0 0 0 0,-1 0-1 0 0,-1 0 1 0 0,7-5 0 0 0,-9 6-5 0 0,0 0 0 0 0,-1 1 0 0 0,1-1 0 0 0,-1 0 0 0 0,0 0 1 0 0,1 0-1 0 0,-1 0 0 0 0,0 0 0 0 0,0 0 0 0 0,0-1 0 0 0,-1 1 1 0 0,1 0-1 0 0,0 0 0 0 0,-1-1 0 0 0,0 1 0 0 0,1 0 0 0 0,-1-1 1 0 0,0 1-1 0 0,0-1 0 0 0,0 1 0 0 0,-1 0 0 0 0,1-1 1 0 0,0 1-1 0 0,-1 0 0 0 0,0-1 0 0 0,1 1 0 0 0,-1 0 0 0 0,-1-2 1 0 0,0-1 2 0 0,0 0 1 0 0,-1 0-1 0 0,1 1 1 0 0,-1-1-1 0 0,0 1 1 0 0,0 0-1 0 0,0 0 1 0 0,-5-4 0 0 0,7 9 51 0 0,0 0 1 0 0,1 1-1 0 0,-1-1 1 0 0,1 0-1 0 0,-1 1 1 0 0,1-1-1 0 0,-1 1 1 0 0,1-1-1 0 0,0 1 1 0 0,0-1-1 0 0,0 3 1 0 0,1 29 236 0 0,2 0 1 0 0,2 0 0 0 0,1 0 0 0 0,1 0 0 0 0,2-1 0 0 0,1 0 0 0 0,17 35-1 0 0,-19-47-251 0 0,-1-6-9 0 0,-1 0-1 0 0,-1 1 0 0 0,0 0 1 0 0,-1 0-1 0 0,0 0 1 0 0,-2 0-1 0 0,1 1 0 0 0,-1 17 1 0 0,-2-31-17 0 0,0 1 1 0 0,-1-1-1 0 0,1 0 0 0 0,-1 1 1 0 0,1-1-1 0 0,-1 0 1 0 0,0 1-1 0 0,0-1 0 0 0,0 0 1 0 0,0 0-1 0 0,0 0 1 0 0,0 0-1 0 0,-1 0 0 0 0,1 0 1 0 0,-1 0-1 0 0,1 0 1 0 0,-1-1-1 0 0,-3 4 0 0 0,2-3 1 0 0,-1 0 0 0 0,1 0-1 0 0,-1 0 1 0 0,0-1 0 0 0,0 1-1 0 0,1-1 1 0 0,-1 0 0 0 0,0 0-1 0 0,0-1 1 0 0,-5 2 0 0 0,-2-2-12 0 0,0 0-1 0 0,0 0 1 0 0,1-1 0 0 0,-1 0 0 0 0,0-1 0 0 0,1-1 0 0 0,-16-4 0 0 0,16 3-97 0 0,1-1 0 0 0,-1 0-1 0 0,1-1 1 0 0,0 0 0 0 0,0 0 0 0 0,0-1 0 0 0,1 0 0 0 0,0 0-1 0 0,0-1 1 0 0,1 0 0 0 0,0 0 0 0 0,-11-19 0 0 0,14 20-144 0 0,0 0 0 0 0,0 0 1 0 0,0-1-1 0 0,1 1 0 0 0,0-1 0 0 0,1 0 1 0 0,0 0-1 0 0,0 0 0 0 0,1 0 1 0 0,0 0-1 0 0,0-1 0 0 0,1 1 1 0 0,0 0-1 0 0,0 0 0 0 0,1-1 0 0 0,0 1 1 0 0,3-11-1 0 0,4-4-750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458"/>
    </inkml:context>
    <inkml:brush xml:id="br0">
      <inkml:brushProperty name="width" value="0.05" units="cm"/>
      <inkml:brushProperty name="height" value="0.05" units="cm"/>
      <inkml:brushProperty name="color" value="#E71224"/>
    </inkml:brush>
  </inkml:definitions>
  <inkml:trace contextRef="#ctx0" brushRef="#br0">22 412 6657 0 0,'-2'-2'203'0'0,"0"-1"0"0"0,0 1 0 0 0,0-1 0 0 0,0 0 0 0 0,0 0-1 0 0,1 0 1 0 0,-1 0 0 0 0,1 0 0 0 0,0 0 0 0 0,0 0 0 0 0,0 0 0 0 0,0 0 0 0 0,1-1 0 0 0,-1 1 0 0 0,1 0 0 0 0,0 0 0 0 0,0-5 0 0 0,1 10-181 0 0,0 1-1 0 0,0-1 1 0 0,0 0-1 0 0,0 1 1 0 0,0-1-1 0 0,1 0 1 0 0,-1 0 0 0 0,3 2-1 0 0,4 10 36 0 0,-1-1-17 0 0,-2 1 0 0 0,0 0 0 0 0,0 0 0 0 0,4 24 0 0 0,-8-32-37 0 0,-1 1 0 0 0,1 0 0 0 0,-1-1 0 0 0,0 1-1 0 0,0 0 1 0 0,-1 0 0 0 0,0-1 0 0 0,0 1 0 0 0,-1-1 0 0 0,0 1 0 0 0,0-1 0 0 0,-5 11 0 0 0,7-17-1 0 0,0 0 1 0 0,0 0-1 0 0,0 0 0 0 0,0 0 1 0 0,0 0-1 0 0,0 0 0 0 0,0 0 0 0 0,0 0 1 0 0,0 0-1 0 0,0 0 0 0 0,-1 0 1 0 0,1 0-1 0 0,0 0 0 0 0,0 0 1 0 0,0 0-1 0 0,0 0 0 0 0,0 0 1 0 0,0 0-1 0 0,0 0 0 0 0,0 0 0 0 0,0 0 1 0 0,0 0-1 0 0,0 0 0 0 0,0 0 1 0 0,0 0-1 0 0,0 0 0 0 0,0 0 1 0 0,0 0-1 0 0,3-12 10 0 0,6-14-36 0 0,11-11 24 0 0,1 2 0 0 0,2 0 0 0 0,2 2-1 0 0,46-50 1 0 0,-71 82-2 0 0,0 1 1 0 0,1 0-1 0 0,-1-1 0 0 0,0 1 1 0 0,0 0-1 0 0,1-1 0 0 0,-1 1 1 0 0,0 0-1 0 0,1-1 0 0 0,-1 1 0 0 0,1 0 1 0 0,-1 0-1 0 0,0-1 0 0 0,1 1 1 0 0,-1 0-1 0 0,0 0 0 0 0,1 0 1 0 0,-1-1-1 0 0,1 1 0 0 0,-1 0 1 0 0,1 0-1 0 0,-1 0 0 0 0,1 0 1 0 0,-1 0-1 0 0,0 0 0 0 0,1 0 1 0 0,-1 0-1 0 0,1 0 0 0 0,0 0 1 0 0,0 13-18 0 0,-12 25 35 0 0,9-35-10 0 0,-5 18 5 0 0,0 0 0 0 0,1 1 1 0 0,2-1-1 0 0,0 1 0 0 0,-1 26 1 0 0,5-48-12 0 0,0 0 1 0 0,0 0 0 0 0,0 0 0 0 0,0 0-1 0 0,0 0 1 0 0,0 0 0 0 0,0 0 0 0 0,0 0-1 0 0,0 0 1 0 0,0 0 0 0 0,0 1 0 0 0,0-1-1 0 0,0 0 1 0 0,0 0 0 0 0,0 0 0 0 0,0 0-1 0 0,0 0 1 0 0,0 0 0 0 0,0 0 0 0 0,0 0-1 0 0,0 0 1 0 0,0 0 0 0 0,0 0 0 0 0,0 0-1 0 0,0 0 1 0 0,0 0 0 0 0,1 1 0 0 0,-1-1-1 0 0,0 0 1 0 0,0 0 0 0 0,0 0 0 0 0,0 0-1 0 0,0 0 1 0 0,0 0 0 0 0,0 0 0 0 0,0 0-1 0 0,0 0 1 0 0,0 0 0 0 0,0 0 0 0 0,0 0-1 0 0,1 0 1 0 0,-1 0 0 0 0,0 0 0 0 0,0 0-1 0 0,0 0 1 0 0,0 0 0 0 0,0 0 0 0 0,0 0-1 0 0,0 0 1 0 0,0 0 0 0 0,0 0 0 0 0,0 0-1 0 0,0 0 1 0 0,0 0 0 0 0,1 0 0 0 0,-1-1-1 0 0,0 1 1 0 0,0 0 0 0 0,0 0 0 0 0,0 0-1 0 0,8-6 15 0 0,14-19-31 0 0,-6 8 12 0 0,6-7-5 0 0,-12 12 14 0 0,1 0 1 0 0,19-15-1 0 0,-28 25-6 0 0,1 0 0 0 0,0 0 0 0 0,1 0 0 0 0,-1 0-1 0 0,0 0 1 0 0,0 1 0 0 0,1 0 0 0 0,-1-1 0 0 0,1 1-1 0 0,-1 0 1 0 0,1 1 0 0 0,-1-1 0 0 0,1 1 0 0 0,0-1 0 0 0,7 1-1 0 0,-9 1 3 0 0,0 0-1 0 0,0-1 0 0 0,1 1 1 0 0,-1 0-1 0 0,0 0 0 0 0,0 0 0 0 0,0 1 1 0 0,0-1-1 0 0,-1 0 0 0 0,1 1 1 0 0,0-1-1 0 0,0 1 0 0 0,-1 0 1 0 0,1-1-1 0 0,-1 1 0 0 0,0 0 0 0 0,1 0 1 0 0,-1 0-1 0 0,0 0 0 0 0,0 0 1 0 0,0 0-1 0 0,0 0 0 0 0,0 5 1 0 0,3 4 8 0 0,-1 1 0 0 0,-1 0 1 0 0,2 13-1 0 0,-4-21-6 0 0,14 100 66 0 0,-14-103-69 0 0,0 0 1 0 0,1 0-1 0 0,-1 1 0 0 0,0-1 1 0 0,1 0-1 0 0,-1 0 0 0 0,1 0 1 0 0,-1 0-1 0 0,1 0 1 0 0,-1 0-1 0 0,1 0 0 0 0,0 0 1 0 0,-1 0-1 0 0,1 0 0 0 0,0-1 1 0 0,0 1-1 0 0,0 0 0 0 0,-1 0 1 0 0,1-1-1 0 0,0 1 0 0 0,0 0 1 0 0,0-1-1 0 0,0 1 0 0 0,0-1 1 0 0,1 1-1 0 0,0-1 1 0 0,1 1-3 0 0,0-1 1 0 0,-1 0 0 0 0,1 0 0 0 0,-1 0 0 0 0,1-1 0 0 0,-1 1 0 0 0,1-1-1 0 0,0 1 1 0 0,-1-1 0 0 0,0 0 0 0 0,4-2 0 0 0,4-2-3 0 0,0 0 1 0 0,0-1 0 0 0,-1 0-1 0 0,13-11 1 0 0,-16 11 0 0 0,0 0 0 0 0,-1 0 0 0 0,1 0 0 0 0,-1-1 1 0 0,0 1-1 0 0,-1-1 0 0 0,0 0 0 0 0,0-1 1 0 0,0 1-1 0 0,-1-1 0 0 0,0 0 0 0 0,-1 0 0 0 0,0 0 1 0 0,0 0-1 0 0,0 0 0 0 0,-1 0 0 0 0,0-1 0 0 0,-1 1 1 0 0,0 0-1 0 0,0 0 0 0 0,-1-1 0 0 0,0 1 0 0 0,0 0 1 0 0,-1 0-1 0 0,-4-11 0 0 0,6 17 3 0 0,-1 0 0 0 0,0 0 1 0 0,1 0-1 0 0,-1 0 0 0 0,0 0 0 0 0,0 0 1 0 0,-1 0-1 0 0,1 0 0 0 0,0 1 0 0 0,-1-1 1 0 0,1 0-1 0 0,-1 1 0 0 0,1-1 0 0 0,-1 1 1 0 0,0-1-1 0 0,0 1 0 0 0,1 0 0 0 0,-3-1 1 0 0,2 1-1 0 0,0 1-1 0 0,0-1 1 0 0,0 1 0 0 0,0 0 0 0 0,0 0 0 0 0,0 0 0 0 0,0 0 0 0 0,0 0 0 0 0,0 0 0 0 0,0 0 0 0 0,1 1-1 0 0,-1-1 1 0 0,0 0 0 0 0,0 1 0 0 0,0 0 0 0 0,-2 1 0 0 0,-3 2 1 0 0,0 0-1 0 0,1 0 1 0 0,0 1-1 0 0,0 0 1 0 0,0 0-1 0 0,1 0 1 0 0,0 1-1 0 0,0-1 1 0 0,-5 8-1 0 0,7-8 5 0 0,0-1 1 0 0,0 1-1 0 0,1 0 1 0 0,-1 1-1 0 0,1-1 1 0 0,0 0-1 0 0,0 1 0 0 0,1-1 1 0 0,0 1-1 0 0,0-1 1 0 0,0 1-1 0 0,1 0 0 0 0,-1-1 1 0 0,1 1-1 0 0,1 0 1 0 0,-1-1-1 0 0,1 1 1 0 0,0 0-1 0 0,2 5 0 0 0,-2-6 0 0 0,1-1 0 0 0,0 0 0 0 0,0 0 0 0 0,0 0 0 0 0,1 0 0 0 0,-1-1 0 0 0,1 1 0 0 0,0-1 0 0 0,0 0 0 0 0,0 1 0 0 0,0-1-1 0 0,1 0 1 0 0,-1-1 0 0 0,1 1 0 0 0,0-1 0 0 0,0 1 0 0 0,0-1 0 0 0,0 0 0 0 0,0-1 0 0 0,0 1 0 0 0,0-1 0 0 0,1 0 0 0 0,-1 0-1 0 0,9 1 1 0 0,-2-1-169 0 0,1 0 0 0 0,0-1 0 0 0,0 0-1 0 0,-1-1 1 0 0,1 0 0 0 0,0-1 0 0 0,-1 0 0 0 0,1-1-1 0 0,-1-1 1 0 0,0 1 0 0 0,0-2 0 0 0,0 1-1 0 0,-1-2 1 0 0,1 1 0 0 0,-1-1 0 0 0,0-1 0 0 0,-1 0-1 0 0,10-9 1 0 0,-16 12 166 0 0,1 0 0 0 0,-1-1 0 0 0,-1 1 0 0 0,1-1-1 0 0,0 1 1 0 0,-1-1 0 0 0,0 0 0 0 0,0 0 0 0 0,-1 0 0 0 0,1 0 0 0 0,-1-1 0 0 0,0 1 0 0 0,-1 0-1 0 0,1-1 1 0 0,-1 1 0 0 0,0 0 0 0 0,-1-6 0 0 0,0-6 237 0 0,-2-1-1 0 0,0 1 1 0 0,-10-31-1 0 0,21 156 1348 0 0,5 16-1066 0 0,-13-121-518 0 0,1-1 0 0 0,-1 1-1 0 0,1 0 1 0 0,-1 0 0 0 0,1 0-1 0 0,0-1 1 0 0,0 1 0 0 0,0-1-1 0 0,1 1 1 0 0,-1 0 0 0 0,1-1-1 0 0,-1 0 1 0 0,1 1 0 0 0,0-1-1 0 0,0 0 1 0 0,0 0 0 0 0,0 0-1 0 0,0 0 1 0 0,0-1 0 0 0,1 1-1 0 0,-1 0 1 0 0,0-1 0 0 0,1 0-1 0 0,0 1 1 0 0,-1-1 0 0 0,6 1-1 0 0,-2-1-12 0 0,0 0 0 0 0,0 0 0 0 0,0-1 0 0 0,0 0 0 0 0,0 0 0 0 0,0-1 0 0 0,0 1 1 0 0,0-1-1 0 0,0-1 0 0 0,0 1 0 0 0,10-5 0 0 0,-5 2-88 0 0,0-1 1 0 0,0 0-1 0 0,-1-1 1 0 0,0 0-1 0 0,13-11 1 0 0,-27 20-73 0 0,-27 22 79 0 0,64-60 209 0 0,-15 16-113 0 0,25-33-1 0 0,-28 31 2 0 0,-1-1-1 0 0,-1 0 1 0 0,-1-1 0 0 0,0-1 0 0 0,-2 0 0 0 0,-1 0 0 0 0,6-28 0 0 0,-11 32 17 0 0,-1-1-1 0 0,0 1 1 0 0,-1-40-1 0 0,-2 52 16 0 0,-1 0 0 0 0,0 0-1 0 0,0 0 1 0 0,0 0-1 0 0,-1 1 1 0 0,0-1 0 0 0,-1 0-1 0 0,1 1 1 0 0,-2 0 0 0 0,1-1-1 0 0,-1 1 1 0 0,0 0 0 0 0,-6-7-1 0 0,8 12-11 0 0,1 0 1 0 0,-1 1-1 0 0,0-1 0 0 0,0 1 0 0 0,0-1 0 0 0,0 1 0 0 0,0 0 0 0 0,0 0 0 0 0,0 0 0 0 0,-3-1 0 0 0,-7-3 475 0 0,-1 45-421 0 0,-42 128-18 0 0,51-154-52 0 0,0 0 1 0 0,-2 21-1 0 0,9-4 9 0 0,0-12-9 0 0,4 33-255 0 0,2-1-1 0 0,3 0 1 0 0,2-1-1 0 0,33 82 1 0 0,-20-83-1361 0 0,-16-28 608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816"/>
    </inkml:context>
    <inkml:brush xml:id="br0">
      <inkml:brushProperty name="width" value="0.05" units="cm"/>
      <inkml:brushProperty name="height" value="0.05" units="cm"/>
      <inkml:brushProperty name="color" value="#E71224"/>
    </inkml:brush>
  </inkml:definitions>
  <inkml:trace contextRef="#ctx0" brushRef="#br0">1 163 8793 0 0,'0'0'-168'0'0,"11"-78"-344"0"0,164-7-524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157"/>
    </inkml:context>
    <inkml:brush xml:id="br0">
      <inkml:brushProperty name="width" value="0.05" units="cm"/>
      <inkml:brushProperty name="height" value="0.05" units="cm"/>
      <inkml:brushProperty name="color" value="#E71224"/>
    </inkml:brush>
  </inkml:definitions>
  <inkml:trace contextRef="#ctx0" brushRef="#br0">102 164 7777 0 0,'3'-1'33'0'0,"1"0"1"0"0,-1-1-1 0 0,0 0 1 0 0,0 1-1 0 0,0-1 1 0 0,0-1-1 0 0,0 1 0 0 0,0 0 1 0 0,0-1-1 0 0,-1 1 1 0 0,1-1-1 0 0,-1 0 1 0 0,0 1-1 0 0,0-1 1 0 0,0-1-1 0 0,0 1 1 0 0,0 0-1 0 0,-1 0 1 0 0,1-1-1 0 0,-1 1 1 0 0,1-5-1 0 0,-1 4 69 0 0,0 0 0 0 0,0-1 1 0 0,-1 1-1 0 0,1 0 0 0 0,-1-1 0 0 0,0 1 1 0 0,0-1-1 0 0,-1 1 0 0 0,1 0 0 0 0,-1-1 0 0 0,0 1 1 0 0,0 0-1 0 0,-1-1 0 0 0,1 1 0 0 0,-1 0 1 0 0,0 0-1 0 0,-4-5 0 0 0,5 7-53 0 0,0 0-1 0 0,0 1 1 0 0,0-1-1 0 0,0 1 1 0 0,-1 0 0 0 0,1-1-1 0 0,-1 1 1 0 0,1 0 0 0 0,-1 0-1 0 0,1 0 1 0 0,-1 0-1 0 0,0 0 1 0 0,0 0 0 0 0,1 0-1 0 0,-1 0 1 0 0,0 1 0 0 0,0-1-1 0 0,0 1 1 0 0,0 0-1 0 0,-3-1 1 0 0,2 1 8 0 0,0 0 0 0 0,0 1 0 0 0,0-1 0 0 0,0 1 0 0 0,-1 0-1 0 0,1 0 1 0 0,0 0 0 0 0,0 0 0 0 0,0 0 0 0 0,1 1 0 0 0,-5 2 0 0 0,1 0-8 0 0,1 0 0 0 0,-1 0 0 0 0,1 1 0 0 0,1-1 0 0 0,-1 1 0 0 0,0 0 0 0 0,1 1 0 0 0,0-1 1 0 0,1 1-1 0 0,-1-1 0 0 0,-3 9 0 0 0,5-7-37 0 0,0 0 0 0 0,1 0 0 0 0,0 0-1 0 0,0 0 1 0 0,0 0 0 0 0,1 0 0 0 0,0 0 0 0 0,0 0 0 0 0,1 1 0 0 0,0-1 0 0 0,0 0 0 0 0,1 0 0 0 0,0 0-1 0 0,0-1 1 0 0,0 1 0 0 0,1 0 0 0 0,0-1 0 0 0,1 0 0 0 0,-1 1 0 0 0,1-1 0 0 0,0-1 0 0 0,1 1 0 0 0,-1-1-1 0 0,1 1 1 0 0,0-1 0 0 0,0-1 0 0 0,1 1 0 0 0,0-1 0 0 0,-1 0 0 0 0,2 0 0 0 0,-1 0 0 0 0,0-1 0 0 0,1 0-1 0 0,-1 0 1 0 0,1-1 0 0 0,0 0 0 0 0,0 0 0 0 0,0-1 0 0 0,8 2 0 0 0,-8-3-59 0 0,0 0 1 0 0,0 0 0 0 0,0 0-1 0 0,0-1 1 0 0,0 0 0 0 0,0-1-1 0 0,-1 1 1 0 0,1-1-1 0 0,0-1 1 0 0,-1 1 0 0 0,1-1-1 0 0,-1 0 1 0 0,0 0 0 0 0,0-1-1 0 0,0 0 1 0 0,-1 0-1 0 0,1 0 1 0 0,-1-1 0 0 0,0 0-1 0 0,0 0 1 0 0,-1 0 0 0 0,1-1-1 0 0,-1 1 1 0 0,0-1-1 0 0,-1 0 1 0 0,1 0 0 0 0,-1 0-1 0 0,0-1 1 0 0,-1 1-1 0 0,0-1 1 0 0,0 0 0 0 0,0 1-1 0 0,-1-1 1 0 0,0 0 0 0 0,0 0-1 0 0,-1 0 1 0 0,1 0-1 0 0,-2-8 1 0 0,-9-83 59 0 0,18 139 350 0 0,1-3-92 0 0,13 225-763 0 0,-22-261 388 0 0,0 0 0 0 0,0 0 1 0 0,1 0-1 0 0,-1 0 0 0 0,0 0 0 0 0,1 0 0 0 0,-1 0 0 0 0,1 0 0 0 0,0-1 0 0 0,0 1 0 0 0,-1 0 0 0 0,1 0 0 0 0,0-1 0 0 0,1 1 0 0 0,-1 0 0 0 0,0-1 0 0 0,0 1 0 0 0,1-1 0 0 0,-1 1 0 0 0,1-1 0 0 0,1 2 1 0 0,10 4-986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497"/>
    </inkml:context>
    <inkml:brush xml:id="br0">
      <inkml:brushProperty name="width" value="0.05" units="cm"/>
      <inkml:brushProperty name="height" value="0.05" units="cm"/>
      <inkml:brushProperty name="color" value="#E71224"/>
    </inkml:brush>
  </inkml:definitions>
  <inkml:trace contextRef="#ctx0" brushRef="#br0">180 40 7517 0 0,'-1'-2'48'0'0,"1"0"0"0"0,0 0 0 0 0,-1 0 1 0 0,1 0-1 0 0,-1 1 0 0 0,0-1 0 0 0,0 0 1 0 0,1 0-1 0 0,-1 1 0 0 0,0-1 0 0 0,0 1 0 0 0,-1-1 1 0 0,1 1-1 0 0,0-1 0 0 0,0 1 0 0 0,-1 0 1 0 0,1-1-1 0 0,-1 1 0 0 0,1 0 0 0 0,-1 0 1 0 0,1 0-1 0 0,-4-1 0 0 0,3 1 62 0 0,-1 0 1 0 0,0 1-1 0 0,1-1 1 0 0,-1 1-1 0 0,0 0 0 0 0,0 0 1 0 0,1 0-1 0 0,-1 0 1 0 0,0 0-1 0 0,1 0 0 0 0,-1 1 1 0 0,0-1-1 0 0,1 1 1 0 0,-1 0-1 0 0,-4 2 0 0 0,3-2-49 0 0,1 2 0 0 0,0-1 0 0 0,-1 0 0 0 0,1 1 0 0 0,0-1 0 0 0,0 1 0 0 0,0 0 0 0 0,1 0 0 0 0,-1 0 0 0 0,1 0 0 0 0,-1 1-1 0 0,1-1 1 0 0,-2 6 0 0 0,-4 7 175 0 0,-10 30-1 0 0,11-26-79 0 0,0-1-37 0 0,1 0-1 0 0,1 0 0 0 0,1 0 0 0 0,1 1 0 0 0,-2 19 0 0 0,5-29-203 0 0,0 0 0 0 0,0 0 0 0 0,1 0 0 0 0,0 0 0 0 0,0 0 0 0 0,1 0 0 0 0,1-1 1 0 0,-1 1-1 0 0,2-1 0 0 0,-1 1 0 0 0,11 16 0 0 0,-12-23-73 0 0,0 0 0 0 0,0-1 1 0 0,0 1-1 0 0,1 0 0 0 0,-1-1 1 0 0,1 0-1 0 0,0 0 1 0 0,0 0-1 0 0,0 0 0 0 0,4 2 1 0 0,11 7-1006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823"/>
    </inkml:context>
    <inkml:brush xml:id="br0">
      <inkml:brushProperty name="width" value="0.05" units="cm"/>
      <inkml:brushProperty name="height" value="0.05" units="cm"/>
      <inkml:brushProperty name="color" value="#E71224"/>
    </inkml:brush>
  </inkml:definitions>
  <inkml:trace contextRef="#ctx0" brushRef="#br0">115 67 7741 0 0,'-2'-3'101'0'0,"0"0"1"0"0,0 0 0 0 0,0 0 0 0 0,-1 0-1 0 0,1 1 1 0 0,-1-1 0 0 0,0 1-1 0 0,1 0 1 0 0,-1-1 0 0 0,0 1 0 0 0,-1 0-1 0 0,-3-1 1 0 0,6 2-27 0 0,-1 0 0 0 0,1 1 1 0 0,0-1-1 0 0,-1 1 0 0 0,1 0 1 0 0,0-1-1 0 0,-1 1 0 0 0,1 0 0 0 0,0 0 1 0 0,-1 0-1 0 0,1 0 0 0 0,0 0 0 0 0,-1 0 1 0 0,1 0-1 0 0,0 1 0 0 0,-1-1 0 0 0,1 0 1 0 0,0 1-1 0 0,-1-1 0 0 0,1 1 1 0 0,0-1-1 0 0,0 1 0 0 0,0 0 0 0 0,-1-1 1 0 0,1 1-1 0 0,0 0 0 0 0,0 0 0 0 0,0 0 1 0 0,0 0-1 0 0,0 0 0 0 0,1 0 1 0 0,-1 0-1 0 0,0 0 0 0 0,0 0 0 0 0,1 0 1 0 0,-1 1-1 0 0,0 1 0 0 0,-5 9 46 0 0,1 1 0 0 0,0 1 0 0 0,1-1 0 0 0,0 1 0 0 0,1 0 0 0 0,1 0 0 0 0,-1 25 0 0 0,3-28-111 0 0,0 0-1 0 0,1 0 1 0 0,0-1 0 0 0,1 1-1 0 0,0 0 1 0 0,1-1-1 0 0,0 0 1 0 0,1 1-1 0 0,0-1 1 0 0,11 18 0 0 0,-13-24-45 0 0,0 0 0 0 0,1 0 1 0 0,0 0-1 0 0,0 0 0 0 0,0-1 1 0 0,0 1-1 0 0,1-1 1 0 0,-1 0-1 0 0,1 0 0 0 0,0 0 1 0 0,0-1-1 0 0,0 1 1 0 0,0-1-1 0 0,0 0 0 0 0,1 0 1 0 0,-1 0-1 0 0,0-1 1 0 0,1 1-1 0 0,0-1 0 0 0,-1 0 1 0 0,1-1-1 0 0,0 1 0 0 0,-1-1 1 0 0,1 0-1 0 0,0 0 1 0 0,0 0-1 0 0,-1-1 0 0 0,1 1 1 0 0,0-1-1 0 0,-1-1 1 0 0,1 1-1 0 0,-1 0 0 0 0,1-1 1 0 0,-1 0-1 0 0,0 0 0 0 0,1 0 1 0 0,-1-1-1 0 0,0 0 1 0 0,-1 1-1 0 0,1-1 0 0 0,0-1 1 0 0,-1 1-1 0 0,0 0 1 0 0,0-1-1 0 0,5-7 0 0 0,3-3 1 0 0,0 0-1 0 0,-2-1 1 0 0,0 0 0 0 0,0-1-1 0 0,-2 0 1 0 0,0 0-1 0 0,-1-1 1 0 0,0 0-1 0 0,-2 0 1 0 0,0 0-1 0 0,0 0 1 0 0,1-32-1 0 0,-9 57 18 0 0,1-2 16 0 0,-1 1 0 0 0,1 1 0 0 0,1-1 0 0 0,-1 0-1 0 0,-2 16 1 0 0,5-18 15 0 0,0 0-1 0 0,1 1 0 0 0,-1-1 1 0 0,1 0-1 0 0,0 0 0 0 0,1 1 1 0 0,-1-1-1 0 0,1 0 0 0 0,0 0 1 0 0,0-1-1 0 0,1 1 0 0 0,-1 0 1 0 0,1-1-1 0 0,3 5 0 0 0,-3-5-8 0 0,0-1 0 0 0,1 0 0 0 0,-1-1 0 0 0,0 1 0 0 0,1 0 0 0 0,0-1 0 0 0,-1 0 0 0 0,1 0 0 0 0,0 0 0 0 0,0 0 0 0 0,0-1 0 0 0,1 1 0 0 0,-1-1 0 0 0,0 0 0 0 0,0-1 0 0 0,1 1 0 0 0,6 0 0 0 0,18-2-8 0 0,30-3 1 0 0,-39 1 54 0 0,0 2-1 0 0,0 0 1 0 0,0 1-1 0 0,28 4 1 0 0,-47-4-19 0 0,0 0-1 0 0,-1 0 1 0 0,1 1 0 0 0,-1-1-1 0 0,1 0 1 0 0,0 0 0 0 0,-1 0 0 0 0,1 0-1 0 0,0 0 1 0 0,-1 0 0 0 0,1 0-1 0 0,-1 0 1 0 0,1-1 0 0 0,0 1-1 0 0,-1 0 1 0 0,1 0 0 0 0,-1 0-1 0 0,1-1 1 0 0,0 1 0 0 0,-1 0 0 0 0,1 0-1 0 0,-1-1 1 0 0,1 1 0 0 0,-1-1-1 0 0,1 1 1 0 0,-1 0 0 0 0,0-1-1 0 0,2 0 1 0 0,-2 0 3 0 0,0-1-1 0 0,1 1 1 0 0,-1 0-1 0 0,0 0 1 0 0,0 0-1 0 0,0 0 1 0 0,0-1 0 0 0,0 1-1 0 0,0 0 1 0 0,0 0-1 0 0,0 0 1 0 0,-1 0-1 0 0,1-1 1 0 0,-1 0-1 0 0,0-3 31 0 0,-1 1 0 0 0,0-1 0 0 0,0 1 0 0 0,-1 0 0 0 0,1 0 0 0 0,-1-1-1 0 0,-4-3 1 0 0,-18-15 302 0 0,-39-27 0 0 0,-7-6-423 0 0,59 46-262 0 0,1 1 1 0 0,-1 1-1 0 0,-15-9 0 0 0,-9-5-987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6.127"/>
    </inkml:context>
    <inkml:brush xml:id="br0">
      <inkml:brushProperty name="width" value="0.05" units="cm"/>
      <inkml:brushProperty name="height" value="0.05" units="cm"/>
      <inkml:brushProperty name="color" value="#E71224"/>
    </inkml:brush>
  </inkml:definitions>
  <inkml:trace contextRef="#ctx0" brushRef="#br0">58 208 6501 0 0,'0'0'539'0'0,"-7"-23"-256"0"0,-23-72 73 0 0,23 71 2704 0 0,4 13-2572 0 0,-5-33-69 0 0,6 33 1748 0 0,5 25-2137 0 0,0 0 0 0 0,1 24 1 0 0,-1-7-20 0 0,8 113 25 0 0,-5 20-4 0 0,-6-136-26 0 0,-2-11-7 0 0,1-13 1 0 0,0-1-1 0 0,1 1 1 0 0,-1-1 0 0 0,1 1 0 0 0,0 0 0 0 0,0-1 0 0 0,1 1 0 0 0,-1-1 0 0 0,0 1 0 0 0,1-1 0 0 0,2 8 0 0 0,-2-11 0 0 0,0 0 0 0 0,0 1 1 0 0,0-1-1 0 0,0 0 0 0 0,-1 0 1 0 0,1 0-1 0 0,0 1 0 0 0,0-1 1 0 0,0 0-1 0 0,0 0 1 0 0,0 0-1 0 0,0 0 0 0 0,0-1 1 0 0,0 1-1 0 0,0 0 0 0 0,0 0 1 0 0,-1 0-1 0 0,1-1 0 0 0,1 0 1 0 0,24-8 7 0 0,-20 6-8 0 0,12-3-25 0 0,21-8-479 0 0,1-2 0 0 0,-2-2 0 0 0,43-26 1 0 0,-66 34-262 0 0,2-1 0 0 0,-1 2 1 0 0,2 0-1 0 0,-1 1 0 0 0,1 1 0 0 0,21-6 1 0 0,-12 8-120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6.241"/>
    </inkml:context>
    <inkml:brush xml:id="br0">
      <inkml:brushProperty name="width" value="0.05" units="cm"/>
      <inkml:brushProperty name="height" value="0.05" units="cm"/>
      <inkml:brushProperty name="color" value="#E71224"/>
    </inkml:brush>
  </inkml:definitions>
  <inkml:trace contextRef="#ctx0" brushRef="#br0">278 134 4076 0 0,'0'0'1433'0'0,"8"-3"-1146"0"0,26-8-83 0 0,-25 9 914 0 0,-4-3-980 0 0,18-16 70 0 0,-17 16 723 0 0,-5 1-805 0 0,1-1-91 0 0,3-13 115 0 0,-14 16-85 0 0,-29-1-60 0 0,-40 2 0 0 0,70 2 7 0 0,1 0 1 0 0,-1 0-1 0 0,1 1 1 0 0,-1 0 0 0 0,1 0-1 0 0,0 1 1 0 0,0 0-1 0 0,0 0 1 0 0,-9 6-1 0 0,0 2 45 0 0,1 0 0 0 0,-16 15-1 0 0,25-20-39 0 0,-5 3 3 0 0,2 1-1 0 0,-1 1 0 0 0,1-1 0 0 0,1 1 1 0 0,0 1-1 0 0,1-1 0 0 0,-11 24 0 0 0,15-30-3 0 0,1 0-1 0 0,0 0 1 0 0,0 1-1 0 0,0-1 1 0 0,1 0-1 0 0,0 1 1 0 0,0 0 0 0 0,0-1-1 0 0,1 1 1 0 0,0 0-1 0 0,0-1 1 0 0,0 1-1 0 0,1 0 1 0 0,0-1-1 0 0,0 1 1 0 0,0-1-1 0 0,1 1 1 0 0,0-1-1 0 0,0 1 1 0 0,0-1-1 0 0,5 7 1 0 0,-4-8 4 0 0,0 0 1 0 0,1 0-1 0 0,0-1 1 0 0,0 0-1 0 0,0 0 1 0 0,0 0 0 0 0,0 0-1 0 0,0-1 1 0 0,1 1-1 0 0,-1-1 1 0 0,1 0-1 0 0,0-1 1 0 0,0 1-1 0 0,0-1 1 0 0,9 2-1 0 0,2-1 15 0 0,-1-1 0 0 0,1 0 1 0 0,29-3-1 0 0,-6-2-28 0 0,0-1 0 0 0,0-3 0 0 0,0-1 1 0 0,-1-2-1 0 0,0-2 0 0 0,-1-1 1 0 0,-1-1-1 0 0,0-3 0 0 0,-1-1 0 0 0,-1-1 1 0 0,32-26-1 0 0,-54 36-27 0 0,-1 0 1 0 0,0-1 0 0 0,0 0-1 0 0,-2 0 1 0 0,1-1-1 0 0,10-19 1 0 0,-18 27 9 0 0,1 0 0 0 0,-2 0 1 0 0,1 0-1 0 0,0 0 0 0 0,-1-1 0 0 0,0 1 1 0 0,0 0-1 0 0,0-1 0 0 0,-1 1 0 0 0,1-1 1 0 0,-1-5-1 0 0,-1 7 4 0 0,1 0 1 0 0,-1 0 0 0 0,0 0-1 0 0,0 0 1 0 0,0 0 0 0 0,0 0-1 0 0,0 1 1 0 0,-1-1-1 0 0,1 1 1 0 0,-1-1 0 0 0,1 1-1 0 0,-1-1 1 0 0,0 1-1 0 0,0 0 1 0 0,0 0 0 0 0,-1 0-1 0 0,1 0 1 0 0,-5-3 0 0 0,0 1-81 0 0,1 0 0 0 0,-2 0 0 0 0,1 1 0 0 0,0 0 0 0 0,-1 0 0 0 0,1 1 0 0 0,-1 0 0 0 0,0 1 1 0 0,0-1-1 0 0,0 1 0 0 0,-14 1 0 0 0,4 0-240 0 0,-1 2-1 0 0,0 0 1 0 0,-33 9-1 0 0,1 3-369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8.975"/>
    </inkml:context>
    <inkml:brush xml:id="br0">
      <inkml:brushProperty name="width" value="0.05" units="cm"/>
      <inkml:brushProperty name="height" value="0.05" units="cm"/>
      <inkml:brushProperty name="color" value="#E71224"/>
    </inkml:brush>
  </inkml:definitions>
  <inkml:trace contextRef="#ctx0" brushRef="#br0">32 376 6221 0 0,'-3'-3'13'0'0,"1"0"1"0"0,0 0-1 0 0,1 0 1 0 0,-1 0-1 0 0,0 0 1 0 0,1-1-1 0 0,0 1 1 0 0,0 0-1 0 0,0-1 1 0 0,0 1-1 0 0,0-6 1 0 0,-1 2 63 0 0,-3-15 107 0 0,4 17-117 0 0,-1 0 0 0 0,1 1 1 0 0,0-1-1 0 0,1 0 0 0 0,-1 0 0 0 0,1 1 0 0 0,0-1 0 0 0,0 0 1 0 0,0 0-1 0 0,1 0 0 0 0,0 1 0 0 0,2-9 0 0 0,0 4 26 0 0,1 0-1 0 0,1 0 1 0 0,-1 1 0 0 0,1-1-1 0 0,1 1 1 0 0,0 0-1 0 0,0 0 1 0 0,0 1-1 0 0,1 0 1 0 0,13-11 0 0 0,-17 15-55 0 0,1 0 1 0 0,-1 1-1 0 0,1-1 1 0 0,-1 1-1 0 0,1 0 1 0 0,0 0-1 0 0,0 0 1 0 0,0 0-1 0 0,0 1 1 0 0,0 0 0 0 0,1 0-1 0 0,-1 0 1 0 0,0 0-1 0 0,0 0 1 0 0,1 1-1 0 0,-1 0 1 0 0,0 0-1 0 0,1 0 1 0 0,-1 1-1 0 0,0-1 1 0 0,1 1 0 0 0,-1 0-1 0 0,0 0 1 0 0,0 1-1 0 0,0-1 1 0 0,5 3-1 0 0,-5-1 6 0 0,0 0 0 0 0,-1 0-1 0 0,0 0 1 0 0,1 0 0 0 0,-1 0-1 0 0,0 1 1 0 0,-1-1 0 0 0,1 1 0 0 0,-1 0-1 0 0,1 0 1 0 0,-1 0 0 0 0,0 0-1 0 0,2 9 1 0 0,2 6 103 0 0,6 38 0 0 0,-8-34-114 0 0,34 185 208 0 0,-38-207-228 0 0,1-1 1 0 0,-1 1 0 0 0,0 0-1 0 0,0 0 1 0 0,0-1 0 0 0,0 1 0 0 0,1 0-1 0 0,-1 0 1 0 0,0-1 0 0 0,0 1-1 0 0,0 0 1 0 0,-1 0 0 0 0,1 0 0 0 0,0-1-1 0 0,0 1 1 0 0,0 0 0 0 0,0 0-1 0 0,-1-1 1 0 0,1 1 0 0 0,0 0 0 0 0,-2 1-1 0 0,-8-12 178 0 0,-10-30-143 0 0,18 29-53 0 0,0-1 0 0 0,0 0 0 0 0,1 1 0 0 0,0-1-1 0 0,1 0 1 0 0,1 0 0 0 0,0 0 0 0 0,0 0 0 0 0,1 1 0 0 0,1-1 0 0 0,7-21 0 0 0,-1 8 3 0 0,1 0 1 0 0,2 1-1 0 0,0 0 0 0 0,20-27 0 0 0,-18 30 0 0 0,1 1 0 0 0,21-21 0 0 0,-30 35 1 0 0,0 0-1 0 0,0 1 0 0 0,1-1 0 0 0,-1 2 0 0 0,1-1 0 0 0,0 1 1 0 0,0 0-1 0 0,1 0 0 0 0,-1 1 0 0 0,13-4 0 0 0,-17 6 1 0 0,-1 1 0 0 0,0-1 0 0 0,1 1 0 0 0,-1 0 0 0 0,1 0 0 0 0,-1 0 0 0 0,1 0 0 0 0,-1 0 0 0 0,1 0 0 0 0,-1 1 0 0 0,1-1 0 0 0,-1 1 0 0 0,1 0 0 0 0,-1 0 0 0 0,0 0 0 0 0,1 0 0 0 0,-1 0 0 0 0,0 0 0 0 0,2 2 0 0 0,-1 0 0 0 0,1 0-1 0 0,-1 0 0 0 0,0 0 0 0 0,-1 0 0 0 0,1 1 1 0 0,-1-1-1 0 0,1 1 0 0 0,-1 0 0 0 0,0 0 0 0 0,1 4 0 0 0,3 8 0 0 0,-2 1 0 0 0,1 0-1 0 0,-2-1 1 0 0,2 23-1 0 0,-4 3 45 0 0,-1-31-32 0 0,0 0-1 0 0,1 0 0 0 0,0 0 0 0 0,4 16 0 0 0,-3-31-2 0 0,-1 0 1 0 0,1 0-1 0 0,0 0 0 0 0,0 1 1 0 0,0-1-1 0 0,0 0 1 0 0,1 1-1 0 0,2-3 1 0 0,29-37-12 0 0,-12 20-5 0 0,47-45-41 0 0,-61 60 47 0 0,1 1-1 0 0,1 0 1 0 0,-1 0 0 0 0,1 1 0 0 0,0 1-1 0 0,12-6 1 0 0,-20 10 3 0 0,0 1 0 0 0,-1-1 0 0 0,1 1 0 0 0,0-1-1 0 0,0 1 1 0 0,0-1 0 0 0,-1 1 0 0 0,1 0 0 0 0,0 0 0 0 0,0 0 0 0 0,0 0 0 0 0,0 0-1 0 0,-1 0 1 0 0,1 1 0 0 0,0-1 0 0 0,0 1 0 0 0,0-1 0 0 0,-1 1 0 0 0,1-1 0 0 0,0 1 0 0 0,-1 0-1 0 0,1 0 1 0 0,-1 0 0 0 0,1 0 0 0 0,-1 0 0 0 0,1 0 0 0 0,-1 1 0 0 0,0-1 0 0 0,1 0-1 0 0,-1 1 1 0 0,0-1 0 0 0,0 1 0 0 0,0-1 0 0 0,0 1 0 0 0,0-1 0 0 0,0 1 0 0 0,-1 0 0 0 0,1 0-1 0 0,-1-1 1 0 0,2 4 0 0 0,0 6 4 0 0,1 1 0 0 0,-1-1 0 0 0,-1 0-1 0 0,0 1 1 0 0,0 13 0 0 0,-2 42-43 0 0,-1-18-312 0 0,3 0 1 0 0,7 49-1 0 0,-8-97 301 0 0,0 0 0 0 0,0 0 0 0 0,1 0 0 0 0,-1 0 0 0 0,0 0 0 0 0,1 0 0 0 0,-1 0 0 0 0,0 0 0 0 0,1 0-1 0 0,0 0 1 0 0,-1 0 0 0 0,1 0 0 0 0,-1 0 0 0 0,1 0 0 0 0,0-1 0 0 0,0 1 0 0 0,-1 0 0 0 0,1-1 0 0 0,0 1 0 0 0,0 0 0 0 0,0-1-1 0 0,0 1 1 0 0,0-1 0 0 0,2 1 0 0 0,0 0-128 0 0,0 0-1 0 0,0-1 0 0 0,0 1 0 0 0,0-1 1 0 0,0 0-1 0 0,6-1 0 0 0,8-2-693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9.348"/>
    </inkml:context>
    <inkml:brush xml:id="br0">
      <inkml:brushProperty name="width" value="0.05" units="cm"/>
      <inkml:brushProperty name="height" value="0.05" units="cm"/>
      <inkml:brushProperty name="color" value="#E71224"/>
    </inkml:brush>
  </inkml:definitions>
  <inkml:trace contextRef="#ctx0" brushRef="#br0">278 1 6221 0 0,'-18'0'251'0'0,"-1"0"1"0"0,1 2 0 0 0,0 0 0 0 0,0 1 0 0 0,0 1 0 0 0,-31 10 0 0 0,-23 4 946 0 0,70-17-1114 0 0,-1-1 1 0 0,0 1 0 0 0,1-1 0 0 0,-1 1 0 0 0,0 0-1 0 0,1 0 1 0 0,-1 0 0 0 0,1 0 0 0 0,-1 1 0 0 0,1-1-1 0 0,-1 1 1 0 0,1 0 0 0 0,0-1 0 0 0,-3 4 0 0 0,4-4-27 0 0,0 1-1 0 0,0 0 1 0 0,1 0 0 0 0,-1 0 0 0 0,0 0 0 0 0,1 0 0 0 0,-1 0 0 0 0,1 0 0 0 0,-1 0 0 0 0,1 0 0 0 0,0 0 0 0 0,0 0 0 0 0,0 0 0 0 0,0 0 0 0 0,0 0 0 0 0,1 1 0 0 0,-1-1-1 0 0,2 3 1 0 0,-1 3-24 0 0,1-1 0 0 0,0 0 0 0 0,1 0-1 0 0,0 0 1 0 0,0 0 0 0 0,0 0 0 0 0,1-1 0 0 0,0 1-1 0 0,0-1 1 0 0,1 0 0 0 0,0 0 0 0 0,0 0-1 0 0,0-1 1 0 0,1 0 0 0 0,-1 0 0 0 0,1 0 0 0 0,0-1-1 0 0,1 0 1 0 0,-1 0 0 0 0,1-1 0 0 0,0 1-1 0 0,0-1 1 0 0,0-1 0 0 0,0 1 0 0 0,12 1-1 0 0,-1 0-26 0 0,1 0 0 0 0,0-2 0 0 0,0 0 0 0 0,28-1 0 0 0,-39-1-48 0 0,0-1 0 0 0,-1 0 0 0 0,1 0 0 0 0,0 0-1 0 0,0-1 1 0 0,-1 0 0 0 0,1 0 0 0 0,-1-1 0 0 0,0 0 0 0 0,0 0 0 0 0,0-1 0 0 0,0 0 0 0 0,10-8 0 0 0,-15 11 11 0 0,-1-1 0 0 0,0 1 1 0 0,1-1-1 0 0,-1 1 0 0 0,0-1 0 0 0,0 1 1 0 0,0-1-1 0 0,0 1 0 0 0,0-1 0 0 0,0 0 1 0 0,0 0-1 0 0,-1 0 0 0 0,1 1 0 0 0,0-1 1 0 0,-1 0-1 0 0,0 0 0 0 0,1 0 1 0 0,-1 0-1 0 0,0 0 0 0 0,0 0 0 0 0,-1-3 1 0 0,1 2 5 0 0,-1-1 0 0 0,-1 1 0 0 0,1 0 0 0 0,0 0 1 0 0,-1 0-1 0 0,1 0 0 0 0,-1 0 0 0 0,0 0 0 0 0,0 1 0 0 0,0-1 1 0 0,-5-3-1 0 0,-1-2 0 0 0,-1 0 1 0 0,-1 1-1 0 0,1 1 0 0 0,-1-1 1 0 0,0 2-1 0 0,-15-7 0 0 0,15 8 18 0 0,-1 0 0 0 0,1 1 0 0 0,-1 0 0 0 0,1 1 0 0 0,-1 1 0 0 0,0-1 0 0 0,-20 2 0 0 0,25 0 0 0 0,1 0 0 0 0,0 1-1 0 0,0 0 1 0 0,0 0 0 0 0,0 0 0 0 0,0 0 0 0 0,0 1 0 0 0,0 0 0 0 0,1 0-1 0 0,-1 1 1 0 0,0-1 0 0 0,1 1 0 0 0,0 0 0 0 0,0 0 0 0 0,0 0-1 0 0,0 1 1 0 0,0-1 0 0 0,-5 8 0 0 0,8-10-19 0 0,0 0 1 0 0,0-1-1 0 0,1 1 1 0 0,-1 0-1 0 0,1 0 1 0 0,-1 0-1 0 0,1 0 1 0 0,-1 0-1 0 0,1 0 1 0 0,-1 0-1 0 0,1 0 1 0 0,0 0-1 0 0,0 1 1 0 0,-1-1-1 0 0,1 0 1 0 0,0 0-1 0 0,0 0 1 0 0,0 0-1 0 0,0 0 1 0 0,0 0-1 0 0,1 2 1 0 0,-1-2-17 0 0,1 0 0 0 0,0 0 1 0 0,-1 0-1 0 0,1 0 0 0 0,0 0 1 0 0,0-1-1 0 0,-1 1 0 0 0,1 0 0 0 0,0 0 1 0 0,0-1-1 0 0,0 1 0 0 0,0-1 1 0 0,0 1-1 0 0,0-1 0 0 0,0 1 0 0 0,0-1 1 0 0,2 1-1 0 0,3 0-174 0 0,0 0 0 0 0,1 0 1 0 0,-1 0-1 0 0,0-1 0 0 0,11 0 0 0 0,22-4-1308 0 0,70-17 0 0 0,-77 12 953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060"/>
    </inkml:context>
    <inkml:brush xml:id="br0">
      <inkml:brushProperty name="width" value="0.05" units="cm"/>
      <inkml:brushProperty name="height" value="0.05" units="cm"/>
      <inkml:brushProperty name="color" value="#E71224"/>
    </inkml:brush>
  </inkml:definitions>
  <inkml:trace contextRef="#ctx0" brushRef="#br0">45 72 5024 0 0,'-29'-60'1975'0'0,"21"50"-1291"0"0,8 10-674 0 0,-1 0-1 0 0,1 0 1 0 0,0 0-1 0 0,0-1 1 0 0,0 1-1 0 0,0 0 1 0 0,0 0-1 0 0,-1 0 1 0 0,1 0-1 0 0,0 0 1 0 0,0 0-1 0 0,0 0 1 0 0,0 0-1 0 0,-1 0 0 0 0,1 0 1 0 0,0 0-1 0 0,0-1 1 0 0,0 1-1 0 0,0 0 1 0 0,-1 0-1 0 0,1 0 1 0 0,0 0-1 0 0,0 0 1 0 0,0 1-1 0 0,0-1 1 0 0,-1 0-1 0 0,1 0 1 0 0,0 0-1 0 0,0 0 0 0 0,0 0 1 0 0,-1 0-1 0 0,1 0 1 0 0,0 0-1 0 0,0 0 1 0 0,0 0-1 0 0,0 0 1 0 0,0 1-1 0 0,-1-1 1 0 0,1 0-1 0 0,0 0 1 0 0,0 0-1 0 0,0 0 1 0 0,0 0-1 0 0,0 1 1 0 0,0-1-1 0 0,0 0 0 0 0,0 0 1 0 0,-1 0-1 0 0,1 0 1 0 0,0 1-1 0 0,0-1 1 0 0,0 0-1 0 0,0 0 1 0 0,2 5 136 0 0,0-1 0 0 0,0 0 0 0 0,1-1 0 0 0,-1 1 0 0 0,1 0 0 0 0,0-1 0 0 0,0 1 0 0 0,5 3-1 0 0,-1 1 59 0 0,6 9-42 0 0,-1 2 0 0 0,0-1 0 0 0,12 30 1 0 0,14 21 122 0 0,-35-64-279 0 0,2 5 17 0 0,-3-9-12 0 0,-1-6-5 0 0,0 2-37 0 0,0 0 0 0 0,0 0 0 0 0,1 0 0 0 0,-1 0 0 0 0,1 0 0 0 0,0 1 0 0 0,0-1-1 0 0,0 0 1 0 0,0 1 0 0 0,3-3 0 0 0,0 0-25 0 0,60-63-235 0 0,-59 61 287 0 0,2 1 0 0 0,-1 0 0 0 0,1 1 0 0 0,-1 0 0 0 0,1 0 0 0 0,1 0 0 0 0,16-5 1 0 0,-23 9 2 0 0,-1 0 0 0 0,1 1 0 0 0,0 0 0 0 0,0-1 0 0 0,0 1 0 0 0,0 0 0 0 0,-1 0 0 0 0,1 0 0 0 0,0 0 0 0 0,0 0 0 0 0,0 0 0 0 0,0 1 0 0 0,0-1 0 0 0,-1 1 0 0 0,1-1 0 0 0,0 1 0 0 0,0-1 0 0 0,-1 1 0 0 0,1 0 0 0 0,0 0 0 0 0,-1 0 0 0 0,1 0 0 0 0,-1 0 0 0 0,1 1 0 0 0,-1-1 0 0 0,0 0 0 0 0,0 1 0 0 0,1-1 0 0 0,-1 0 0 0 0,0 1 0 0 0,0 0 0 0 0,0-1 0 0 0,0 1 0 0 0,-1 0 0 0 0,2 1 0 0 0,2 9 7 0 0,-1-1-1 0 0,0 1 0 0 0,0-1 0 0 0,0 21 0 0 0,2-3 13 0 0,-3-18-15 0 0,0 1 1 0 0,1-1-1 0 0,1 0 0 0 0,0 0 0 0 0,0-1 1 0 0,11 19-1 0 0,-12-25-2 0 0,1 1 0 0 0,0 0 0 0 0,0-1 1 0 0,0 0-1 0 0,0 0 0 0 0,1 0 0 0 0,-1 0 0 0 0,1-1 0 0 0,0 1 1 0 0,0-1-1 0 0,0 0 0 0 0,1-1 0 0 0,-1 0 0 0 0,1 1 0 0 0,6 0 1 0 0,4 2-5 0 0,-4-1-234 0 0,1-1-1 0 0,17 2 1 0 0,-26-4 137 0 0,0-1 0 0 0,1 0 1 0 0,-1 0-1 0 0,1-1 0 0 0,-1 1 1 0 0,1-1-1 0 0,-1 0 0 0 0,0 0 0 0 0,0 0 1 0 0,8-4-1 0 0,7-4-613 0 0,-1-1-1 0 0,0 0 0 0 0,29-23 1 0 0,-38 26 520 0 0,2-1-185 0 0,-1-1 0 0 0,0 0 1 0 0,0 0-1 0 0,10-15 0 0 0,-17 21 381 0 0,-1 0 0 0 0,-1 0 0 0 0,1 0 0 0 0,0-1 0 0 0,-1 1 0 0 0,0 0 0 0 0,1-1 0 0 0,-1 1 0 0 0,-1 0 0 0 0,1-1 0 0 0,0 1-1 0 0,-1-1 1 0 0,0 0 0 0 0,0 1 0 0 0,0-1 0 0 0,0 1 0 0 0,0-1 0 0 0,-1 1 0 0 0,1-1 0 0 0,-1 1 0 0 0,-2-5 0 0 0,-1-3 414 0 0,0 1 1 0 0,-1 0-1 0 0,-10-15 1 0 0,14 22-308 0 0,-1 0 0 0 0,-1 0 0 0 0,1 1 0 0 0,0-1 0 0 0,-1 0 1 0 0,1 1-1 0 0,-1 0 0 0 0,0-1 0 0 0,1 1 0 0 0,-1 0 0 0 0,0 0 0 0 0,-1 1 0 0 0,1-1 0 0 0,-6-2 1 0 0,6 4-17 0 0,1 0 1 0 0,-1 1-1 0 0,0-1 1 0 0,1 0 0 0 0,-1 1-1 0 0,1 0 1 0 0,-1-1 0 0 0,1 1-1 0 0,0 0 1 0 0,-1 0-1 0 0,1 0 1 0 0,0 1 0 0 0,0-1-1 0 0,0 1 1 0 0,0-1 0 0 0,0 1-1 0 0,-3 2 1 0 0,-1 2 203 0 0,0-1 1 0 0,1 1-1 0 0,0 0 1 0 0,-7 11-1 0 0,9-12-215 0 0,0 1 0 0 0,1 0 1 0 0,0-1-1 0 0,0 1 0 0 0,0 0 0 0 0,1 0 0 0 0,0 0 0 0 0,0 0 0 0 0,0 0 0 0 0,1 0 1 0 0,0 0-1 0 0,0 0 0 0 0,0 1 0 0 0,1-1 0 0 0,0 0 0 0 0,0 0 0 0 0,1 0 0 0 0,-1-1 1 0 0,5 9-1 0 0,-5-10-66 0 0,1 1 0 0 0,1-1 0 0 0,-1 0 0 0 0,1 0 0 0 0,0 0 0 0 0,0 0 0 0 0,0 0 0 0 0,0 0-1 0 0,0-1 1 0 0,1 0 0 0 0,0 1 0 0 0,0-1 0 0 0,0-1 0 0 0,0 1 0 0 0,0-1 0 0 0,0 1 0 0 0,1-1 0 0 0,-1 0 0 0 0,1-1 0 0 0,0 1 0 0 0,-1-1 0 0 0,1 0 0 0 0,0 0 0 0 0,7 0 0 0 0,3-1-149 0 0,-1 0 0 0 0,1-1-1 0 0,0-1 1 0 0,-1 0 0 0 0,1-1 0 0 0,-1-1-1 0 0,0 0 1 0 0,0-1 0 0 0,-1-1 0 0 0,1 0 0 0 0,20-12-1 0 0,-32 17 104 0 0,0-1 0 0 0,-1 1 1 0 0,1 0-1 0 0,0 0 0 0 0,-1-1 0 0 0,1 1 0 0 0,-1-1 0 0 0,1 0 0 0 0,-1 1 0 0 0,0-1 0 0 0,1 0 0 0 0,0-3 0 0 0,-1 3 21 0 0,-1 1 0 0 0,0-1-1 0 0,0 1 1 0 0,0-1-1 0 0,0 1 1 0 0,0-1 0 0 0,0 1-1 0 0,-1-1 1 0 0,1 1-1 0 0,-1-1 1 0 0,1 1 0 0 0,-1-1-1 0 0,1 1 1 0 0,-1-1 0 0 0,0 1-1 0 0,1 0 1 0 0,-1-1-1 0 0,0 1 1 0 0,0 0 0 0 0,-1-1-1 0 0,-4-5-1 0 0,0 0 0 0 0,-1 1 1 0 0,0-1-1 0 0,0 2 0 0 0,0-1 0 0 0,-1 1 0 0 0,0 0 0 0 0,-11-5 0 0 0,-5-1 0 0 0,-41-13 0 0 0,64 24 8 0 0,0-1 1 0 0,0 1-1 0 0,0 0 1 0 0,0 0-1 0 0,0-1 1 0 0,1 1-1 0 0,-1 0 1 0 0,0 0-1 0 0,0 0 0 0 0,0 0 1 0 0,0 0-1 0 0,0 0 1 0 0,0 0-1 0 0,0 0 1 0 0,0 1-1 0 0,0-1 1 0 0,-2 1-1 0 0,3-1-5 0 0,0 0-1 0 0,0 1 1 0 0,-1-1 0 0 0,1 0-1 0 0,0 0 1 0 0,0 1 0 0 0,0-1 0 0 0,0 0-1 0 0,-1 1 1 0 0,1-1 0 0 0,0 0-1 0 0,0 1 1 0 0,0-1 0 0 0,0 0-1 0 0,0 1 1 0 0,0-1 0 0 0,0 0-1 0 0,0 1 1 0 0,0-1 0 0 0,0 0-1 0 0,0 1 1 0 0,0-1 0 0 0,0 0-1 0 0,0 1 1 0 0,0-1 0 0 0,0 0-1 0 0,0 1 1 0 0,1-1 0 0 0,-1 0-1 0 0,0 1 1 0 0,1 0-32 0 0,-1 0 0 0 0,1 0 0 0 0,-1 0 0 0 0,1 0 0 0 0,0 0 0 0 0,-1-1 0 0 0,1 1 0 0 0,0 0 0 0 0,0 0 0 0 0,0-1 0 0 0,0 1 0 0 0,0 0 0 0 0,-1-1 0 0 0,1 1 0 0 0,0-1 0 0 0,0 1 0 0 0,0-1 0 0 0,1 0 0 0 0,-1 1 0 0 0,0-1 0 0 0,0 0 0 0 0,0 0 0 0 0,0 0 0 0 0,0 0 0 0 0,0 0 0 0 0,0 0 0 0 0,0 0 0 0 0,2 0 0 0 0,10-3-587 0 0,3-1-76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412"/>
    </inkml:context>
    <inkml:brush xml:id="br0">
      <inkml:brushProperty name="width" value="0.05" units="cm"/>
      <inkml:brushProperty name="height" value="0.05" units="cm"/>
      <inkml:brushProperty name="color" value="#E71224"/>
    </inkml:brush>
  </inkml:definitions>
  <inkml:trace contextRef="#ctx0" brushRef="#br0">88 69 6941 0 0,'-9'-9'-37'0'0,"5"4"87"0"0,0 1 1 0 0,0-1-1 0 0,1 0 0 0 0,-1 0 1 0 0,-3-9-1 0 0,6 13-12 0 0,1-1-1 0 0,-1 1 1 0 0,0-1-1 0 0,0 1 1 0 0,1 0-1 0 0,-1-1 1 0 0,0 1-1 0 0,0 0 1 0 0,0 0-1 0 0,0 0 1 0 0,-1 0-1 0 0,1 0 1 0 0,0 0-1 0 0,0 0 1 0 0,-1 0-1 0 0,-1-1 1 0 0,2 2-6 0 0,1 0 0 0 0,0 0 0 0 0,-1 0 0 0 0,1 0 0 0 0,0 0 0 0 0,-1 0 1 0 0,1 0-1 0 0,0 0 0 0 0,-1 0 0 0 0,1 0 0 0 0,-1 0 0 0 0,1 0 0 0 0,0 0 0 0 0,0 0 1 0 0,-1 0-1 0 0,1 1 0 0 0,0-1 0 0 0,-1 0 0 0 0,1 0 0 0 0,0 0 0 0 0,-1 1 0 0 0,1-1 1 0 0,0 0-1 0 0,0 0 0 0 0,-1 1 0 0 0,1-1 0 0 0,-5 17 703 0 0,-3 67 755 0 0,-3 80-464 0 0,24 39-440 0 0,-5-106-648 0 0,-8-97 62 0 0,1 16-485 0 0,0-1 1 0 0,1 1 0 0 0,0 0-1 0 0,2-1 1 0 0,9 30 0 0 0,-4-27-639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513"/>
    </inkml:context>
    <inkml:brush xml:id="br0">
      <inkml:brushProperty name="width" value="0.05" units="cm"/>
      <inkml:brushProperty name="height" value="0.05" units="cm"/>
      <inkml:brushProperty name="color" value="#E71224"/>
    </inkml:brush>
  </inkml:definitions>
  <inkml:trace contextRef="#ctx0" brushRef="#br0">55 371 7261 0 0,'-10'19'276'0'0,"1"0"0"0"0,1 1 0 0 0,0 0 1 0 0,2 0-1 0 0,-5 22 0 0 0,10-39-265 0 0,1-1 0 0 0,-1 1 0 0 0,1 0 0 0 0,0 0 0 0 0,0-1 0 0 0,0 1 0 0 0,0 0 1 0 0,0 0-1 0 0,1-1 0 0 0,-1 1 0 0 0,1 0 0 0 0,0 0 0 0 0,0-1 0 0 0,0 1 0 0 0,0-1 0 0 0,0 1 0 0 0,1-1 0 0 0,-1 0 0 0 0,1 1 0 0 0,-1-1 0 0 0,1 0 0 0 0,2 3 0 0 0,-1-4-6 0 0,-1 1-1 0 0,1 0 1 0 0,0-1-1 0 0,0 0 1 0 0,-1 0-1 0 0,1 1 1 0 0,0-2-1 0 0,0 1 0 0 0,0 0 1 0 0,0-1-1 0 0,0 1 1 0 0,0-1-1 0 0,1 0 1 0 0,-1 0-1 0 0,0 0 1 0 0,0 0-1 0 0,0-1 1 0 0,0 1-1 0 0,3-2 1 0 0,10-1-7 0 0,-1-1 0 0 0,-1-1 0 0 0,1 0 0 0 0,-1-1 0 0 0,0-1 0 0 0,0 0 0 0 0,0-1 0 0 0,-1 0 0 0 0,-1-1 0 0 0,1 0 0 0 0,-1-1 0 0 0,-1-1 0 0 0,11-11 0 0 0,-20 18 1 0 0,1 1-1 0 0,-1-1 0 0 0,0 1 1 0 0,0-1-1 0 0,0 0 0 0 0,0 0 1 0 0,-1 0-1 0 0,1 0 0 0 0,-1 0 1 0 0,0 0-1 0 0,0-1 0 0 0,-1 1 1 0 0,1 0-1 0 0,-1 0 0 0 0,0-1 1 0 0,0 1-1 0 0,0 0 0 0 0,-1-1 1 0 0,1 1-1 0 0,-1 0 0 0 0,0 0 1 0 0,-1 0-1 0 0,1 0 0 0 0,-1 0 1 0 0,1 0-1 0 0,-1 0 0 0 0,0 0 1 0 0,-1 0-1 0 0,1 1 0 0 0,-1-1 1 0 0,1 1-1 0 0,-6-5 0 0 0,4 3 21 0 0,-1 1 0 0 0,1 0 1 0 0,-1-1-1 0 0,0 1 0 0 0,-1 1 0 0 0,1-1 0 0 0,-1 1 0 0 0,1 0 0 0 0,-1 0 0 0 0,0 1 0 0 0,0 0 0 0 0,0 0 1 0 0,0 0-1 0 0,-1 1 0 0 0,1-1 0 0 0,0 2 0 0 0,-1-1 0 0 0,1 1 0 0 0,-1 0 0 0 0,1 0 0 0 0,-8 1 1 0 0,12 0 3 0 0,1-1 0 0 0,-1 1 0 0 0,0-1 0 0 0,1 1 0 0 0,-1 0 0 0 0,1 0 0 0 0,-1-1 1 0 0,0 1-1 0 0,1 0 0 0 0,0 0 0 0 0,-1 1 0 0 0,1-1 0 0 0,0 0 0 0 0,-1 0 1 0 0,1 1-1 0 0,0-1 0 0 0,0 0 0 0 0,-1 4 0 0 0,0-2 18 0 0,1 0 0 0 0,0 0 0 0 0,0 0 0 0 0,0 0 0 0 0,1 1 0 0 0,-1-1-1 0 0,1 0 1 0 0,0 0 0 0 0,0 6 0 0 0,1 5 124 0 0,1 0 0 0 0,1-1 0 0 0,7 25 0 0 0,-7-32-103 0 0,0 6 5 0 0,1-1 0 0 0,0 0 0 0 0,1 0 1 0 0,0-1-1 0 0,1 1 0 0 0,0-1 0 0 0,0 0 1 0 0,1-1-1 0 0,12 14 0 0 0,-14-19-90 0 0,-1 0 0 0 0,0-1-1 0 0,1 1 1 0 0,0-1-1 0 0,0 0 1 0 0,0 0 0 0 0,0-1-1 0 0,1 1 1 0 0,-1-1 0 0 0,0 0-1 0 0,1-1 1 0 0,0 1 0 0 0,-1-1-1 0 0,1 0 1 0 0,0-1 0 0 0,0 1-1 0 0,-1-1 1 0 0,1 0-1 0 0,0-1 1 0 0,0 1 0 0 0,6-2-1 0 0,4-1-363 0 0,-1-1-1 0 0,1-1 1 0 0,-1 0-1 0 0,0 0 1 0 0,-1-2-1 0 0,0 0 0 0 0,0-1 1 0 0,0 0-1 0 0,17-14 1 0 0,-8 4 79 0 0,0-1 0 0 0,-2-1 0 0 0,-1-1 0 0 0,0-1 0 0 0,-2 0 0 0 0,0-2 0 0 0,15-26 0 0 0,-26 36 347 0 0,0 0-1 0 0,0 0 1 0 0,-2 0-1 0 0,0 0 1 0 0,0-1-1 0 0,-2 0 1 0 0,1 0-1 0 0,-2 0 1 0 0,0 0-1 0 0,-1-1 1 0 0,-1 1-1 0 0,0-1 1 0 0,-1 1-1 0 0,0 0 1 0 0,-5-18-1 0 0,4 21 128 0 0,2 8-98 0 0,-1 1 0 0 0,1 0 0 0 0,-1 0 0 0 0,0 0 0 0 0,0-1 0 0 0,0 1 0 0 0,0 0 0 0 0,0 0 0 0 0,-1 0 0 0 0,1 0 0 0 0,-1 1 0 0 0,-3-6 0 0 0,4 8-53 0 0,1 0 1 0 0,-1 0-1 0 0,1 0 1 0 0,-1 0-1 0 0,0 0 1 0 0,1 0 0 0 0,-1 0-1 0 0,1 0 1 0 0,-1 0-1 0 0,1 0 1 0 0,-1 0-1 0 0,0 0 1 0 0,1 0-1 0 0,-1 0 1 0 0,1 0 0 0 0,-1 1-1 0 0,1-1 1 0 0,-1 0-1 0 0,1 0 1 0 0,-1 1-1 0 0,1-1 1 0 0,-1 0-1 0 0,1 1 1 0 0,-1-1 0 0 0,1 1-1 0 0,-1-1 1 0 0,1 0-1 0 0,-1 2 1 0 0,-14 16 151 0 0,11-13-58 0 0,-16 20 43 0 0,1 1 0 0 0,1 1 1 0 0,1 0-1 0 0,1 1 0 0 0,2 1 0 0 0,1 1 0 0 0,-16 53 0 0 0,23-59-123 0 0,0 0 0 0 0,2 0-1 0 0,1 0 1 0 0,1 1-1 0 0,1-1 1 0 0,2 0-1 0 0,0 1 1 0 0,1-1-1 0 0,1 0 1 0 0,13 45-1 0 0,-15-63-102 0 0,1 0-1 0 0,0 0 1 0 0,1-1-1 0 0,-1 1 0 0 0,1 0 1 0 0,4 4-1 0 0,-6-8 0 0 0,0-1 0 0 0,1 1 0 0 0,-1-1 1 0 0,0 1-1 0 0,1-1 0 0 0,-1 0 0 0 0,1 0 0 0 0,-1 0 0 0 0,1 0 0 0 0,0 0 0 0 0,-1 0 0 0 0,1 0 0 0 0,0-1 1 0 0,0 1-1 0 0,0-1 0 0 0,-1 1 0 0 0,1-1 0 0 0,0 0 0 0 0,0 1 0 0 0,0-1 0 0 0,0 0 0 0 0,0 0 0 0 0,0-1 1 0 0,2 1-1 0 0,1-1-61 0 0,1 0 1 0 0,-1-1 0 0 0,0 1 0 0 0,0-1 0 0 0,1 0 0 0 0,-1-1 0 0 0,0 1-1 0 0,-1-1 1 0 0,1 0 0 0 0,0 0 0 0 0,-1 0 0 0 0,0-1 0 0 0,0 1 0 0 0,0-1 0 0 0,0 0-1 0 0,0-1 1 0 0,-1 1 0 0 0,0-1 0 0 0,0 1 0 0 0,0-1 0 0 0,0 0 0 0 0,-1 0-1 0 0,0 0 1 0 0,0 0 0 0 0,0 0 0 0 0,1-9 0 0 0,0-1 396 0 0,0 0 0 0 0,-1 0 1 0 0,-1-1-1 0 0,0 1 0 0 0,-1-1 0 0 0,-1 0 1 0 0,0 1-1 0 0,-5-20 0 0 0,4 25 79 0 0,2 9-294 0 0,0 0 1 0 0,0 0 0 0 0,0 0 0 0 0,0 1-1 0 0,0-1 1 0 0,0 0 0 0 0,0 0 0 0 0,-1 0-1 0 0,1 0 1 0 0,0 0 0 0 0,-1 0 0 0 0,1 0-1 0 0,-1 0 1 0 0,1 0 0 0 0,-1 1 0 0 0,1-1-1 0 0,-1 0 1 0 0,0 0 0 0 0,1 1 0 0 0,-1-1-1 0 0,0 0 1 0 0,1 1 0 0 0,-1-1 0 0 0,-1 0-1 0 0,1 1-27 0 0,1 1-1 0 0,-1-1 0 0 0,1 0 1 0 0,0 1-1 0 0,-1-1 0 0 0,1 0 1 0 0,-1 1-1 0 0,1-1 1 0 0,-1 1-1 0 0,1-1 0 0 0,0 1 1 0 0,-1-1-1 0 0,1 1 0 0 0,0-1 1 0 0,0 1-1 0 0,-1-1 1 0 0,1 1-1 0 0,0-1 0 0 0,0 1 1 0 0,0-1-1 0 0,0 1 0 0 0,0 0 1 0 0,0-1-1 0 0,0 1 0 0 0,-1-1 1 0 0,2 1-1 0 0,-1-1 1 0 0,0 1-1 0 0,0 0 0 0 0,0-1 1 0 0,0 1-1 0 0,0-1 0 0 0,0 1 1 0 0,1-1-1 0 0,-1 1 0 0 0,0-1 1 0 0,0 1-1 0 0,1-1 1 0 0,-1 1-1 0 0,0-1 0 0 0,1 1 1 0 0,-1-1-1 0 0,1 1 0 0 0,-1-1 1 0 0,0 0-1 0 0,1 1 1 0 0,-1-1-1 0 0,1 0 0 0 0,-1 1 1 0 0,1-1-1 0 0,-1 0 0 0 0,2 1 1 0 0,10 0 2 0 0,0-1 0 0 0,1 1 0 0 0,-1-2 0 0 0,0 0 0 0 0,1-1 0 0 0,-1 0 1 0 0,0 0-1 0 0,0-1 0 0 0,0-1 0 0 0,-1 0 0 0 0,1-1 0 0 0,18-10 0 0 0,-26 13-20 0 0,-1-1-1 0 0,1 1 0 0 0,-1-1 0 0 0,1 0 0 0 0,-1 0 1 0 0,0 0-1 0 0,0 0 0 0 0,-1 0 0 0 0,1-1 1 0 0,0 1-1 0 0,-1-1 0 0 0,0 0 0 0 0,0 1 0 0 0,0-1 1 0 0,-1 0-1 0 0,1 0 0 0 0,-1 0 0 0 0,0-1 0 0 0,0 1 1 0 0,0 0-1 0 0,0 0 0 0 0,-1-1 0 0 0,0 1 1 0 0,0-6-1 0 0,0-4 9 0 0,1 5 83 0 0,-1 0 1 0 0,0 0-1 0 0,-1 0 0 0 0,0 0 0 0 0,0 0 1 0 0,-1 0-1 0 0,0 0 0 0 0,-4-10 0 0 0,-15 65 1276 0 0,9-10-1100 0 0,1 1 1 0 0,3 1 0 0 0,1 0-1 0 0,2 0 1 0 0,1 0 0 0 0,2 54-1 0 0,6-26-192 0 0,-4-59-77 0 0,2 0 0 0 0,-1 0 0 0 0,1-1 0 0 0,0 1 0 0 0,0-1 0 0 0,1 1 0 0 0,5 9 0 0 0,-8-15 2 0 0,1 0-1 0 0,0 0 0 0 0,-1 0 0 0 0,1-1 1 0 0,0 1-1 0 0,0 0 0 0 0,-1 0 0 0 0,1 0 1 0 0,0-1-1 0 0,0 1 0 0 0,0-1 1 0 0,0 1-1 0 0,0-1 0 0 0,0 1 0 0 0,0-1 1 0 0,0 1-1 0 0,0-1 0 0 0,0 0 0 0 0,0 1 1 0 0,0-1-1 0 0,0 0 0 0 0,2 0 0 0 0,-1 0-2 0 0,0 0 0 0 0,1-1 0 0 0,-1 1 0 0 0,0-1 0 0 0,1 1 0 0 0,-1-1 0 0 0,0 0 0 0 0,0 0 0 0 0,0 0 0 0 0,3-2 0 0 0,4-3-14 0 0,1-2 1 0 0,-1 1 0 0 0,11-13-1 0 0,-14 14 11 0 0,1-1 3 0 0,0 0-1 0 0,1 1 1 0 0,0 0-1 0 0,0 0 1 0 0,0 1 0 0 0,0 0-1 0 0,1 1 1 0 0,0 0-1 0 0,0 0 1 0 0,0 1 0 0 0,0 0-1 0 0,1 0 1 0 0,-1 1-1 0 0,1 0 1 0 0,0 1-1 0 0,-1 0 1 0 0,1 1 0 0 0,0 0-1 0 0,0 0 1 0 0,0 1-1 0 0,-1 0 1 0 0,1 1 0 0 0,9 2-1 0 0,28 12 9 0 0,-37-12 4 0 0,0-1 0 0 0,-1 1 0 0 0,2-2 0 0 0,-1 1 0 0 0,0-2 0 0 0,12 2-1 0 0,-18-4-6 0 0,1 1-1 0 0,-1-1 1 0 0,0 0-1 0 0,0 0 0 0 0,0-1 1 0 0,0 1-1 0 0,0-1 0 0 0,0 0 1 0 0,-1 0-1 0 0,1 0 1 0 0,0-1-1 0 0,-1 1 0 0 0,0-1 1 0 0,5-4-1 0 0,6-7 11 0 0,21-27 0 0 0,-30 34-13 0 0,-1 3 2 0 0,-1 1 0 0 0,-1 1-1 0 0,0 0 1 0 0,0-1-1 0 0,0 1 1 0 0,-1-1-1 0 0,1 0 1 0 0,2-5-1 0 0,-4 8-1 0 0,-13 18-28 0 0,4-1 38 0 0,6-11-1 0 0,0 0-1 0 0,0 0 1 0 0,1 0-1 0 0,-3 9 0 0 0,4-13-8 0 0,1-1 0 0 0,0 1 1 0 0,0 0-1 0 0,0 0 0 0 0,0 0 0 0 0,0-1 0 0 0,0 1 0 0 0,0 0 0 0 0,1 0 0 0 0,-1-1 0 0 0,0 1 0 0 0,1 0 0 0 0,0 0 0 0 0,-1-1 0 0 0,1 1 0 0 0,0 0 1 0 0,0-1-1 0 0,0 1 0 0 0,0-1 0 0 0,2 3 0 0 0,27 13-1252 0 0,-29-16 1177 0 0,0-1 0 0 0,0 0 0 0 0,0 1 0 0 0,0-1 0 0 0,0 1 0 0 0,0-1 0 0 0,0 0 0 0 0,0 0 0 0 0,1 0 0 0 0,-1 0 0 0 0,0 0 0 0 0,0 0 0 0 0,0 0 0 0 0,0 0 0 0 0,0 0 0 0 0,1 0 0 0 0,0-1 0 0 0,12-1-912 0 0,2 3-141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855"/>
    </inkml:context>
    <inkml:brush xml:id="br0">
      <inkml:brushProperty name="width" value="0.05" units="cm"/>
      <inkml:brushProperty name="height" value="0.05" units="cm"/>
      <inkml:brushProperty name="color" value="#E71224"/>
    </inkml:brush>
  </inkml:definitions>
  <inkml:trace contextRef="#ctx0" brushRef="#br0">136 27 9097 0 0,'-10'-8'-144'0'0,"1"0"152"0"0,5 3 104 0 0,-7 4 128 0 0,-1-3 44 0 0,-1 4 100 0 0,-4 0 32 0 0,9 2 16 0 0,-9-4 136 0 0,8 4-156 0 0,-4-2-96 0 0,5 2-124 0 0,6-1-124 0 0,0-1-204 0 0,4 1-784 0 0,0-1-48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9.483"/>
    </inkml:context>
    <inkml:brush xml:id="br0">
      <inkml:brushProperty name="width" value="0.05" units="cm"/>
      <inkml:brushProperty name="height" value="0.05" units="cm"/>
      <inkml:brushProperty name="color" value="#E71224"/>
    </inkml:brush>
  </inkml:definitions>
  <inkml:trace contextRef="#ctx0" brushRef="#br0">14 1 3872 0 0,'-1'0'4'0'0,"1"0"0"0"0,-1 0-1 0 0,1 0 1 0 0,-1 0 0 0 0,0 0-1 0 0,1 0 1 0 0,-1 0 0 0 0,1 1-1 0 0,-1-1 1 0 0,1 0 0 0 0,-1 0-1 0 0,1 1 1 0 0,-1-1 0 0 0,1 0-1 0 0,-1 1 1 0 0,1-1 0 0 0,0 1-1 0 0,-1-1 1 0 0,1 0 0 0 0,0 1-1 0 0,-1-1 1 0 0,1 1 0 0 0,0-1-1 0 0,-1 1 1 0 0,1-1 0 0 0,0 1-1 0 0,0-1 1 0 0,0 1 0 0 0,-1-1-1 0 0,1 1 1 0 0,0-1 0 0 0,0 1-1 0 0,0 0 1 0 0,0-1 0 0 0,0 1-1 0 0,0-1 1 0 0,0 1 0 0 0,0-1-1 0 0,0 1 1 0 0,0-1 0 0 0,0 1-1 0 0,1-1 1 0 0,-1 1 0 0 0,0 0-1 0 0,1 0 1 0 0,-1 9 105 0 0,6 38 444 0 0,-4-22-99 0 0,5 34-1 0 0,-4-43-328 0 0,-1 0 1 0 0,0 0-1 0 0,-1 0 0 0 0,-1 1 1 0 0,-3 24-1 0 0,-1 20-208 0 0,2-43 100 0 0,1 1 0 0 0,0-1-1 0 0,2 1 1 0 0,1-1 0 0 0,4 25-1 0 0,-5-42-12 0 0,0 1-1 0 0,0-1 1 0 0,0 0-1 0 0,1 1 1 0 0,-1-1-1 0 0,1 0 1 0 0,0 0-1 0 0,-1 0 0 0 0,1 0 1 0 0,0 0-1 0 0,0 0 1 0 0,0 0-1 0 0,0-1 1 0 0,1 1-1 0 0,-1-1 1 0 0,0 0-1 0 0,1 1 1 0 0,-1-1-1 0 0,5 1 1 0 0,10 4 52 0 0,33 8 0 0 0,-29-9-32 0 0,55 13 83 0 0,1-3 0 0 0,103 6-1 0 0,158-9 129 0 0,-176-9-214 0 0,563 23-188 0 0,0 26 142 0 0,-456-27 97 0 0,213 23-191 0 0,497 70 486 0 0,-17-33-629 0 0,-394-39 139 0 0,788 43 674 0 0,-693-75-728 0 0,-97-17 62 0 0,1-36 29 0 0,-482 31 204 0 0,-20 2-160 0 0,84-18 0 0 0,-130 20-23 0 0,5-3 8 0 0,1 1 0 0 0,-1 2 0 0 0,1 0 0 0 0,49 0 0 0 0,115 13 382 0 0,-185-9-350 0 0,1 0 0 0 0,-1 0 0 0 0,0 0 0 0 0,0-1 0 0 0,0 1 0 0 0,0-1 0 0 0,1 0-1 0 0,-1 0 1 0 0,5-3 0 0 0,-8 4 22 0 0,0-1-1 0 0,-1 1 1 0 0,1-1-1 0 0,0 1 0 0 0,-1-1 1 0 0,1 1-1 0 0,-1-1 0 0 0,1 1 1 0 0,-1-1-1 0 0,1 1 1 0 0,-1-1-1 0 0,1 0 0 0 0,-1 1 1 0 0,1-1-1 0 0,-1 0 1 0 0,0 0-1 0 0,1 1 0 0 0,-1-1 1 0 0,0 0-1 0 0,0-1 0 0 0,0 0 6 0 0,0 0-1 0 0,0 1 1 0 0,0-1-1 0 0,-1 0 1 0 0,1 1-1 0 0,-1-1 0 0 0,1 1 1 0 0,-1-1-1 0 0,1 1 1 0 0,-1-1-1 0 0,0 1 0 0 0,0-1 1 0 0,-2-2-1 0 0,2 2-34 0 0,-1 1 0 0 0,0-1 0 0 0,1 1 0 0 0,-1-1 0 0 0,0 1 0 0 0,0-1 0 0 0,0 1 0 0 0,0 0 0 0 0,0 0 0 0 0,0 0-1 0 0,0 0 1 0 0,-1 1 0 0 0,1-1 0 0 0,0 0 0 0 0,-4 0 0 0 0,-3-2-561 0 0,-24-39-798 0 0,30 30 1100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0.196"/>
    </inkml:context>
    <inkml:brush xml:id="br0">
      <inkml:brushProperty name="width" value="0.05" units="cm"/>
      <inkml:brushProperty name="height" value="0.05" units="cm"/>
      <inkml:brushProperty name="color" value="#E71224"/>
    </inkml:brush>
  </inkml:definitions>
  <inkml:trace contextRef="#ctx0" brushRef="#br0">8 1 5725 0 0,'-8'2'218'0'0,"22"-3"-35"0"0,14 0-33 0 0,134 8 407 0 0,260 5 82 0 0,-158-9-426 0 0,288-7 30 0 0,-546 4-242 0 0,-1-1 10 0 0,0 1 0 0 0,0 0 0 0 0,1-1-1 0 0,-1 0 1 0 0,6-2 0 0 0,-11 3-9 0 0,0 0-1 0 0,0 0 1 0 0,0 0-1 0 0,0 0 1 0 0,-1 0-1 0 0,1 0 1 0 0,0 0-1 0 0,0 0 1 0 0,0 0-1 0 0,0 0 1 0 0,0 0-1 0 0,0 0 1 0 0,0 0-1 0 0,0 0 1 0 0,0 0-1 0 0,0 0 1 0 0,0 0-1 0 0,0 0 1 0 0,0 0-1 0 0,0 0 1 0 0,0 0-1 0 0,0 0 1 0 0,-1 0-1 0 0,1-1 1 0 0,0 1-1 0 0,0 0 1 0 0,0 0-1 0 0,0 0 1 0 0,0 0-1 0 0,0 0 1 0 0,0 0-1 0 0,0 0 1 0 0,0 0-1 0 0,0 0 1 0 0,0 0-1 0 0,0 0 1 0 0,0 0-1 0 0,0 0 1 0 0,0 0-1 0 0,0 0 1 0 0,0 0 0 0 0,0 0-1 0 0,0-1 1 0 0,0 1-1 0 0,0 0 1 0 0,0 0-1 0 0,0 0 1 0 0,0 0-1 0 0,0 0 1 0 0,0 0-1 0 0,0 0 1 0 0,0 0-1 0 0,0 0 1 0 0,0 0-1 0 0,0 0 1 0 0,0 0-1 0 0,0 0 1 0 0,0 0-1 0 0,-11-3 48 0 0,-13 1-12 0 0,23 2-37 0 0,-64-2-764 0 0,58 1 324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028"/>
    </inkml:context>
    <inkml:brush xml:id="br0">
      <inkml:brushProperty name="width" value="0.05" units="cm"/>
      <inkml:brushProperty name="height" value="0.05" units="cm"/>
      <inkml:brushProperty name="color" value="#E71224"/>
    </inkml:brush>
  </inkml:definitions>
  <inkml:trace contextRef="#ctx0" brushRef="#br0">17 313 6501 0 0,'-1'2'75'0'0,"1"-1"-25"0"0,-1 0 0 0 0,1-1 0 0 0,0 1 0 0 0,-1 0 0 0 0,1-1 0 0 0,0 1 0 0 0,-1 0 0 0 0,1-1 0 0 0,-1 1 0 0 0,1-1 0 0 0,-1 1 0 0 0,1-1 0 0 0,-1 1 0 0 0,1-1 0 0 0,-1 1 0 0 0,0-1 0 0 0,1 0 0 0 0,-1 1 0 0 0,0-1 1 0 0,1 0-1 0 0,-1 1 0 0 0,0-1 0 0 0,1 0 0 0 0,-1 0 0 0 0,-1 0 0 0 0,17-1 924 0 0,-11 1-889 0 0,0-1 0 0 0,0 1 0 0 0,0 0 0 0 0,0 0 0 0 0,0 0 1 0 0,0 1-1 0 0,0-1 0 0 0,0 1 0 0 0,0 0 0 0 0,8 3 0 0 0,20 15 79 0 0,-26-15-146 0 0,0 0 0 0 0,1 0 0 0 0,0-1 0 0 0,12 5 1 0 0,-16-7-16 0 0,0 0 0 0 0,0 0 0 0 0,0 0 0 0 0,0-1 0 0 0,0 1 0 0 0,1-1 0 0 0,-1 0 0 0 0,0 0 0 0 0,0 0 0 0 0,0-1 0 0 0,0 1 0 0 0,1-1 0 0 0,-1 1 0 0 0,0-1 0 0 0,0 0 0 0 0,0 0 0 0 0,-1-1 0 0 0,1 1 0 0 0,0-1 0 0 0,0 1 0 0 0,4-5 0 0 0,4-1-2 0 0,-1 0-1 0 0,0-1 1 0 0,-1-1 0 0 0,0 0-1 0 0,11-13 1 0 0,35-54-5 0 0,-20 26 8 0 0,-22 32-4 0 0,-1 1-5 0 0,1 0 0 0 0,1 0-1 0 0,0 1 1 0 0,17-14 0 0 0,-31 30 4 0 0,1 0 0 0 0,-1-1 1 0 0,1 1-1 0 0,-1 0 0 0 0,1-1 1 0 0,-1 1-1 0 0,0 0 0 0 0,1-1 1 0 0,-1 1-1 0 0,1 0 0 0 0,-1 0 1 0 0,1 0-1 0 0,0 0 0 0 0,-1-1 1 0 0,1 1-1 0 0,-1 0 0 0 0,1 0 1 0 0,-1 0-1 0 0,1 0 0 0 0,-1 0 1 0 0,1 0-1 0 0,-1 0 0 0 0,1 0 1 0 0,0 1-1 0 0,-1-1 0 0 0,1 0 1 0 0,-1 0-1 0 0,1 0 0 0 0,-1 1 1 0 0,1-1-1 0 0,-1 0 0 0 0,1 0 1 0 0,-1 1-1 0 0,1-1 0 0 0,0 2 0 0 0,0 0 0 0 0,1-1 0 0 0,-1 1-1 0 0,0 0 1 0 0,0-1 0 0 0,0 1-1 0 0,-1 0 1 0 0,1 0 0 0 0,1 4 0 0 0,5 45 13 0 0,-7-50-10 0 0,1 5-1 0 0,0 1 1 0 0,0 0-1 0 0,1 0 1 0 0,0-1-1 0 0,0 1 1 0 0,0-1 0 0 0,1 1-1 0 0,0-1 1 0 0,0 0-1 0 0,1 0 1 0 0,-1 0 0 0 0,1-1-1 0 0,1 1 1 0 0,-1-1-1 0 0,10 9 1 0 0,-10-11 0 0 0,0 0 0 0 0,0 0-1 0 0,0 0 1 0 0,0-1 0 0 0,0 0 0 0 0,0 0 0 0 0,1 0 0 0 0,-1 0 0 0 0,1-1-1 0 0,0 0 1 0 0,-1 0 0 0 0,1 0 0 0 0,0 0 0 0 0,-1-1 0 0 0,1 0 0 0 0,0 0 0 0 0,0 0-1 0 0,-1 0 1 0 0,1-1 0 0 0,0 0 0 0 0,-1 0 0 0 0,1 0 0 0 0,7-3 0 0 0,12-6 16 0 0,1-1 1 0 0,40-26-1 0 0,-56 31-19 0 0,-1 0-1 0 0,0 0 0 0 0,0-1 0 0 0,0 0 0 0 0,-1 0 0 0 0,0-1 0 0 0,0 0 1 0 0,-1 0-1 0 0,0-1 0 0 0,7-13 0 0 0,-10 15-4 0 0,0 0 0 0 0,1 0 0 0 0,1 0-1 0 0,9-12 1 0 0,-13 18 5 0 0,0-1 1 0 0,0 1-1 0 0,1-1 0 0 0,-1 1 0 0 0,1 0 0 0 0,-1 0 1 0 0,1 0-1 0 0,-1-1 0 0 0,1 2 0 0 0,0-1 0 0 0,-1 0 1 0 0,1 0-1 0 0,0 0 0 0 0,0 1 0 0 0,0-1 0 0 0,-1 1 1 0 0,1 0-1 0 0,0-1 0 0 0,0 1 0 0 0,0 0 0 0 0,0 0 0 0 0,0 0 1 0 0,0 0-1 0 0,0 1 0 0 0,0-1 0 0 0,0 0 0 0 0,1 1 1 0 0,-1 1 0 0 0,0-1 0 0 0,0 1 1 0 0,0-1-1 0 0,0 1 1 0 0,0-1-1 0 0,-1 1 1 0 0,1 0-1 0 0,-1 0 0 0 0,1 0 1 0 0,-1 0-1 0 0,0 0 1 0 0,0 0-1 0 0,0 1 1 0 0,0-1-1 0 0,1 4 1 0 0,-1-3-2 0 0,1 1 1 0 0,0 0 0 0 0,0-1 0 0 0,0 1 0 0 0,0-1 0 0 0,5 6 0 0 0,-2-5 1 0 0,0-1 0 0 0,0 0 0 0 0,1 1 0 0 0,-1-2 1 0 0,1 1-1 0 0,-1-1 0 0 0,1 0 0 0 0,0 0 0 0 0,0 0 1 0 0,0-1-1 0 0,0 0 0 0 0,0 0 0 0 0,1 0 0 0 0,-1-1 1 0 0,9-1-1 0 0,10 0-9 0 0,0-2 1 0 0,33-8-1 0 0,-21 4 8 0 0,-1-2-1 0 0,0-1 1 0 0,-1-2-1 0 0,56-27 1 0 0,-89 37-25 0 0,18-12 16 0 0,-19 14-61 0 0,0-1 0 0 0,-1 0-1 0 0,0 1 1 0 0,1-1 0 0 0,-1 1 0 0 0,1-1 0 0 0,-1 0 0 0 0,0 1 0 0 0,1-1 0 0 0,-1 0 0 0 0,0 0 0 0 0,0 1-1 0 0,0-1 1 0 0,0 0 0 0 0,1 0 0 0 0,-1 1 0 0 0,0-1 0 0 0,0 0 0 0 0,0 0 0 0 0,0 1 0 0 0,-1-1-1 0 0,1 0 1 0 0,0 0 0 0 0,0 1 0 0 0,0-1 0 0 0,-1 0 0 0 0,1 1 0 0 0,-1-2 0 0 0,-2-5-702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356"/>
    </inkml:context>
    <inkml:brush xml:id="br0">
      <inkml:brushProperty name="width" value="0.05" units="cm"/>
      <inkml:brushProperty name="height" value="0.05" units="cm"/>
      <inkml:brushProperty name="color" value="#E71224"/>
    </inkml:brush>
  </inkml:definitions>
  <inkml:trace contextRef="#ctx0" brushRef="#br0">158 466 6469 0 0,'0'-6'114'0'0,"-1"1"1"0"0,0 0 0 0 0,-1 0-1 0 0,1 0 1 0 0,-1 1 0 0 0,0-1-1 0 0,0 0 1 0 0,-1 1 0 0 0,1-1-1 0 0,-1 1 1 0 0,0 0 0 0 0,-7-8-1 0 0,-5-10 766 0 0,13 18-733 0 0,1 1 1 0 0,-1 0-1 0 0,0 0 0 0 0,0-1 0 0 0,-1 2 0 0 0,1-1 0 0 0,0 0 0 0 0,-1 0 1 0 0,0 1-1 0 0,0-1 0 0 0,0 1 0 0 0,0 0 0 0 0,0 0 0 0 0,0 0 1 0 0,-6-2-1 0 0,8 4-98 0 0,0 0 0 0 0,0 0 0 0 0,0 0 0 0 0,0 0 0 0 0,0 0 0 0 0,0 1 0 0 0,0-1 1 0 0,0 0-1 0 0,1 1 0 0 0,-1-1 0 0 0,0 0 0 0 0,0 1 0 0 0,0-1 0 0 0,0 1 0 0 0,1 0 0 0 0,-1-1 0 0 0,0 1 1 0 0,0 0-1 0 0,1-1 0 0 0,-1 1 0 0 0,1 0 0 0 0,-1 0 0 0 0,1-1 0 0 0,-2 2 0 0 0,-12 26 90 0 0,9-19-61 0 0,1 0-37 0 0,0-1 1 0 0,1 0 0 0 0,0 1-1 0 0,0-1 1 0 0,1 1 0 0 0,0 0-1 0 0,-1 13 1 0 0,3-18-21 0 0,0-1 0 0 0,0 1 0 0 0,0 0 0 0 0,0-1 0 0 0,1 1 0 0 0,0-1 0 0 0,-1 1 0 0 0,1-1 0 0 0,3 6 0 0 0,-3-7-10 0 0,0-1 1 0 0,0 1-1 0 0,0 0 0 0 0,0-1 0 0 0,0 1 1 0 0,0-1-1 0 0,1 1 0 0 0,-1-1 0 0 0,1 0 1 0 0,-1 1-1 0 0,1-1 0 0 0,0 0 1 0 0,-1 0-1 0 0,1 0 0 0 0,0 0 0 0 0,0-1 1 0 0,0 1-1 0 0,2 0 0 0 0,19 4 24 0 0,0-2 0 0 0,0-1 0 0 0,0-1 0 0 0,35-2 0 0 0,-8-1 7 0 0,-45 3-40 0 0,-1-2-1 0 0,0 1 1 0 0,0 0 0 0 0,0-1-1 0 0,0 0 1 0 0,0 0 0 0 0,0 0 0 0 0,0 0-1 0 0,-1 0 1 0 0,8-4 0 0 0,-9 3-14 0 0,-1 1 1 0 0,1 0-1 0 0,0-1 1 0 0,-1 1-1 0 0,1-1 1 0 0,-1 1 0 0 0,0-1-1 0 0,1 0 1 0 0,-1 0-1 0 0,0 0 1 0 0,0 1-1 0 0,0-1 1 0 0,0 0-1 0 0,-1 0 1 0 0,1 0-1 0 0,-1-1 1 0 0,1 1 0 0 0,-1 0-1 0 0,1 0 1 0 0,-1 0-1 0 0,0 0 1 0 0,0-3-1 0 0,-1-3-32 0 0,1 0-1 0 0,-1 0 0 0 0,-1 0 0 0 0,0 0 1 0 0,0 1-1 0 0,0-1 0 0 0,-1 1 1 0 0,0-1-1 0 0,-1 1 0 0 0,0 0 0 0 0,0 0 1 0 0,0 0-1 0 0,-1 1 0 0 0,-6-8 1 0 0,5 7 29 0 0,0 1-1 0 0,-1-1 1 0 0,0 1 0 0 0,-1 0 0 0 0,1 0 0 0 0,-1 1 0 0 0,0 0 0 0 0,-1 1 0 0 0,1 0 0 0 0,-1 0 0 0 0,-16-5 0 0 0,24 9 15 0 0,0 0-1 0 0,1-1 1 0 0,-1 1 0 0 0,0 0 0 0 0,1-1-1 0 0,-1 1 1 0 0,0 0 0 0 0,0 0 0 0 0,1 0 0 0 0,-1 0-1 0 0,0 0 1 0 0,0 0 0 0 0,1 0 0 0 0,-1 0-1 0 0,0 0 1 0 0,1 0 0 0 0,-1 0 0 0 0,0 1 0 0 0,0-1-1 0 0,1 0 1 0 0,-1 0 0 0 0,0 1 0 0 0,1-1-1 0 0,-1 1 1 0 0,0-1 0 0 0,1 0 0 0 0,-1 1 0 0 0,1-1-1 0 0,-1 1 1 0 0,1-1 0 0 0,-1 1 0 0 0,0 0-1 0 0,1 0 3 0 0,0 0 0 0 0,0 0 0 0 0,0-1 0 0 0,1 1-1 0 0,-1 0 1 0 0,0 0 0 0 0,0 0 0 0 0,1 0 0 0 0,-1-1-1 0 0,0 1 1 0 0,1 0 0 0 0,-1 0 0 0 0,0-1-1 0 0,1 1 1 0 0,-1 0 0 0 0,1-1 0 0 0,0 1 0 0 0,-1-1-1 0 0,1 1 1 0 0,-1-1 0 0 0,1 1 0 0 0,0-1 0 0 0,-1 1-1 0 0,1-1 1 0 0,0 1 0 0 0,0-1 0 0 0,1 1-1 0 0,11 5-26 0 0,1-1 0 0 0,-1 0-1 0 0,1 0 1 0 0,1-2-1 0 0,-1 1 1 0 0,1-2 0 0 0,-1 0-1 0 0,1-1 1 0 0,24-1-1 0 0,15-3-310 0 0,65-12 0 0 0,-115 14 326 0 0,18-2-4 0 0,-1 0 1 0 0,0-1-1 0 0,1-2 1 0 0,-1 0 0 0 0,-1-1-1 0 0,0-1 1 0 0,21-11-1 0 0,-40 18 14 0 0,1 1 0 0 0,-1-1-1 0 0,0 0 1 0 0,0 0-1 0 0,0 1 1 0 0,1-1 0 0 0,-1 0-1 0 0,0 0 1 0 0,0 0-1 0 0,0 0 1 0 0,-1 0 0 0 0,1-1-1 0 0,0 1 1 0 0,0 0-1 0 0,0 0 1 0 0,-1-1-1 0 0,1 1 1 0 0,-1 0 0 0 0,1 0-1 0 0,-1-1 1 0 0,0 1-1 0 0,1-3 1 0 0,-1 3-1 0 0,-1 0 0 0 0,0 0 0 0 0,1 0 0 0 0,-1 0 0 0 0,1 0 0 0 0,-1 0-1 0 0,0 0 1 0 0,0 1 0 0 0,0-1 0 0 0,1 0 0 0 0,-1 0 0 0 0,0 1 0 0 0,0-1 0 0 0,0 0 0 0 0,0 1 0 0 0,0-1 0 0 0,0 1 0 0 0,-1-1 0 0 0,1 1-1 0 0,0 0 1 0 0,0-1 0 0 0,0 1 0 0 0,0 0 0 0 0,0 0 0 0 0,-1 0 0 0 0,1 0 0 0 0,0 0 0 0 0,-1 0 0 0 0,-7-1 42 0 0,0 1-1 0 0,0 0 1 0 0,0 0 0 0 0,0 1 0 0 0,0 0 0 0 0,0 1 0 0 0,1 0 0 0 0,-1 0-1 0 0,0 1 1 0 0,1 0 0 0 0,0 1 0 0 0,0 0 0 0 0,0 0 0 0 0,0 0 0 0 0,1 1-1 0 0,-1 0 1 0 0,1 1 0 0 0,1 0 0 0 0,-1 0 0 0 0,1 0 0 0 0,0 1 0 0 0,0 0-1 0 0,1 0 1 0 0,0 0 0 0 0,0 1 0 0 0,0-1 0 0 0,1 1 0 0 0,-3 10-1 0 0,5-14-35 0 0,1 0 0 0 0,0 0 0 0 0,0 1-1 0 0,0-1 1 0 0,0 0 0 0 0,1 0-1 0 0,-1 1 1 0 0,1-1 0 0 0,0 0-1 0 0,1 0 1 0 0,-1 1 0 0 0,1-1-1 0 0,0 0 1 0 0,0 0 0 0 0,0 0-1 0 0,0 0 1 0 0,1 0 0 0 0,0 0 0 0 0,0 0-1 0 0,0 0 1 0 0,0-1 0 0 0,0 1-1 0 0,1-1 1 0 0,0 1 0 0 0,-1-1-1 0 0,1 0 1 0 0,0 0 0 0 0,1 0-1 0 0,-1-1 1 0 0,0 1 0 0 0,1-1-1 0 0,0 1 1 0 0,-1-1 0 0 0,1-1-1 0 0,6 3 1 0 0,3 1-22 0 0,-1-2 0 0 0,1 0 0 0 0,0 0 0 0 0,0-1 0 0 0,1 0 0 0 0,-1-2 0 0 0,22 0 0 0 0,5-4-487 0 0,47-10 1 0 0,-16 1-571 0 0,-9 3-620 0 0,102-31 0 0 0,-159 40 1704 0 0,0-1 0 0 0,0-1 1 0 0,-1 1-1 0 0,1-1 0 0 0,-1 0 0 0 0,1 0 0 0 0,-1 0 1 0 0,0-1-1 0 0,0 1 0 0 0,0-1 0 0 0,-1 0 0 0 0,0 0 1 0 0,1 0-1 0 0,-1-1 0 0 0,0 1 0 0 0,-1-1 0 0 0,1 0 1 0 0,-1 1-1 0 0,2-9 0 0 0,-2 9 67 0 0,-2 1-1 0 0,1-1 1 0 0,0 0-1 0 0,-1 1 1 0 0,1-1-1 0 0,-1 1 1 0 0,0-1-1 0 0,-1 0 1 0 0,1 1-1 0 0,0-1 1 0 0,-1 0 0 0 0,0 1-1 0 0,0-1 1 0 0,0 1-1 0 0,0-1 1 0 0,-1 1-1 0 0,1 0 1 0 0,-1-1-1 0 0,0 1 1 0 0,0 0-1 0 0,0 0 1 0 0,0 0-1 0 0,-1 0 1 0 0,1 1 0 0 0,-1-1-1 0 0,0 1 1 0 0,1-1-1 0 0,-1 1 1 0 0,-5-3-1 0 0,-1 1 34 0 0,0 1 1 0 0,0-1-1 0 0,0 2 0 0 0,0-1 1 0 0,-1 1-1 0 0,1 0 0 0 0,-1 1 0 0 0,1 0 1 0 0,-1 1-1 0 0,1 0 0 0 0,-1 1 0 0 0,-17 2 1 0 0,23-2-73 0 0,1 0 1 0 0,-1 1 0 0 0,1-1 0 0 0,0 1 0 0 0,0-1 0 0 0,0 1-1 0 0,0 0 1 0 0,0 0 0 0 0,0 1 0 0 0,0-1 0 0 0,1 0-1 0 0,-1 1 1 0 0,1 0 0 0 0,-1-1 0 0 0,1 1 0 0 0,0 0-1 0 0,0 0 1 0 0,1 0 0 0 0,-1 1 0 0 0,1-1 0 0 0,-1 0-1 0 0,1 1 1 0 0,0-1 0 0 0,0 1 0 0 0,0-1 0 0 0,1 1-1 0 0,-1-1 1 0 0,1 1 0 0 0,0 5 0 0 0,0-5-28 0 0,0 1 0 0 0,0 0 1 0 0,0 0-1 0 0,0-1 0 0 0,1 1 1 0 0,0 0-1 0 0,0-1 0 0 0,0 1 0 0 0,1-1 1 0 0,-1 1-1 0 0,1-1 0 0 0,0 0 0 0 0,0 0 1 0 0,1 0-1 0 0,-1 0 0 0 0,1 0 1 0 0,0 0-1 0 0,0 0 0 0 0,0-1 0 0 0,0 0 1 0 0,1 0-1 0 0,4 4 0 0 0,-1-4-12 0 0,0 1-1 0 0,0-1 1 0 0,1-1 0 0 0,0 1-1 0 0,-1-1 1 0 0,1-1 0 0 0,0 1-1 0 0,0-1 1 0 0,0 0 0 0 0,0-1-1 0 0,0 0 1 0 0,0-1-1 0 0,0 1 1 0 0,0-1 0 0 0,0-1-1 0 0,0 0 1 0 0,0 0 0 0 0,-1 0-1 0 0,1-1 1 0 0,-1 0 0 0 0,0 0-1 0 0,0-1 1 0 0,0 0 0 0 0,0-1-1 0 0,10-7 1 0 0,-15 10 0 0 0,-1 0 0 0 0,1 0 0 0 0,0-1 1 0 0,0 1-1 0 0,-1 0 0 0 0,1-1 0 0 0,-1 1 0 0 0,0-1 1 0 0,0 0-1 0 0,0 1 0 0 0,0-1 0 0 0,0 0 1 0 0,-1 0-1 0 0,1 0 0 0 0,-1 1 0 0 0,0-1 0 0 0,0-3 1 0 0,1 4 0 0 0,-1 0 0 0 0,-1 0 0 0 0,1 0 0 0 0,0 0 0 0 0,0 0 0 0 0,-1 0 0 0 0,1 0 0 0 0,-1 0 0 0 0,1 0 0 0 0,-1 0 0 0 0,0 1 0 0 0,0-1 0 0 0,0 0 0 0 0,0 0 1 0 0,0 1-1 0 0,0-1 0 0 0,0 1 0 0 0,-1-1 0 0 0,1 1 0 0 0,-1-1 0 0 0,1 1 0 0 0,-1 0 0 0 0,-2-2 0 0 0,3 2 0 0 0,0 1 0 0 0,0 0-1 0 0,0 0 1 0 0,0 0 0 0 0,0 0-1 0 0,0 0 1 0 0,0 0 0 0 0,0 0 0 0 0,0 0-1 0 0,0 0 1 0 0,0 0 0 0 0,0 0-1 0 0,1 1 1 0 0,-1-1 0 0 0,0 0 0 0 0,0 1-1 0 0,0-1 1 0 0,0 1 0 0 0,0-1-1 0 0,1 1 1 0 0,-1-1 0 0 0,0 1 0 0 0,0-1-1 0 0,1 1 1 0 0,-1 0 0 0 0,0 0-1 0 0,1-1 1 0 0,-1 1 0 0 0,1 0 0 0 0,-1 0-1 0 0,1 0 1 0 0,-1-1 0 0 0,1 1-1 0 0,0 0 1 0 0,-1 0 0 0 0,1 0-1 0 0,0 1 1 0 0,-11 35-17 0 0,10-33 19 0 0,0 1 0 0 0,0 0-1 0 0,1 0 1 0 0,0 0 0 0 0,0-1 0 0 0,0 1-1 0 0,0 0 1 0 0,1 0 0 0 0,-1-1 0 0 0,1 1-1 0 0,1 0 1 0 0,-1-1 0 0 0,1 1 0 0 0,-1-1-1 0 0,1 1 1 0 0,1-1 0 0 0,-1 0 0 0 0,1 0 0 0 0,-1 0-1 0 0,1 0 1 0 0,0 0 0 0 0,0-1 0 0 0,1 1-1 0 0,-1-1 1 0 0,1 0 0 0 0,0 0 0 0 0,0 0-1 0 0,0 0 1 0 0,0-1 0 0 0,0 0 0 0 0,0 0-1 0 0,1 0 1 0 0,-1 0 0 0 0,1-1 0 0 0,0 1-1 0 0,-1-1 1 0 0,1 0 0 0 0,0-1 0 0 0,0 1-1 0 0,8-1 1 0 0,-3 0-25 0 0,0-1 0 0 0,0 0 0 0 0,-1 0 0 0 0,1-1 0 0 0,0 0 0 0 0,0-1 0 0 0,-1 0 1 0 0,0 0-1 0 0,0-1 0 0 0,0-1 0 0 0,0 1 0 0 0,0-1 0 0 0,14-12 0 0 0,-2-1-192 0 0,0 0-1 0 0,-2-2 1 0 0,31-37 0 0 0,-43 47 208 0 0,-1 0-1 0 0,1 0 1 0 0,-2 0 0 0 0,1-1-1 0 0,-2 0 1 0 0,1 0 0 0 0,-1 0-1 0 0,-1 0 1 0 0,0-1 0 0 0,-1 0-1 0 0,2-23 1 0 0,-3 17 12 0 0,-1-1 0 0 0,-1 1 1 0 0,-1 0-1 0 0,-1-1 0 0 0,0 1 0 0 0,-1 0 0 0 0,-7-18 0 0 0,7 27-31 0 0,0 9 51 0 0,-3 16 128 0 0,2 26 201 0 0,4 14 28 0 0,9 75 1 0 0,1 16-1313 0 0,-13-68-4120 0 0,4-78 5008 0 0,0-1-1 0 0,0 0 1 0 0,0 0 0 0 0,0 1-1 0 0,0-1 1 0 0,0 0-1 0 0,0 0 1 0 0,0 1-1 0 0,0-1 1 0 0,0 0 0 0 0,0 0-1 0 0,0 1 1 0 0,1-1-1 0 0,-1 0 1 0 0,0 0 0 0 0,0 0-1 0 0,0 1 1 0 0,0-1-1 0 0,0 0 1 0 0,1 0-1 0 0,-1 0 1 0 0,0 1 0 0 0,0-1-1 0 0,0 0 1 0 0,1 0-1 0 0,-1 0 1 0 0,0 0-1 0 0,0 0 1 0 0,0 1 0 0 0,1-1-1 0 0,-1 0 1 0 0,4-3-666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383"/>
    </inkml:context>
    <inkml:brush xml:id="br0">
      <inkml:brushProperty name="width" value="0.05" units="cm"/>
      <inkml:brushProperty name="height" value="0.05" units="cm"/>
      <inkml:brushProperty name="color" value="#E71224"/>
    </inkml:brush>
  </inkml:definitions>
  <inkml:trace contextRef="#ctx0" brushRef="#br0">18 1 4784 0 0,'-15'4'436'0'0,"13"-4"-28"0"0,8 2-17 0 0,-4-2-327 0 0,75 14 652 0 0,127 7 0 0 0,17-22 119 0 0,-220 1-809 0 0,0 0 0 0 0,1 0 0 0 0,-1 0 0 0 0,0 0 0 0 0,0 0 0 0 0,0 0 1 0 0,0 0-1 0 0,0 1 0 0 0,0-1 0 0 0,0 0 0 0 0,1 1 0 0 0,-1-1 0 0 0,0 1 0 0 0,0-1 0 0 0,0 1 0 0 0,0 0 0 0 0,-1-1 0 0 0,1 1 0 0 0,0 0 0 0 0,0 0 0 0 0,1 1 0 0 0,-2-1 5 0 0,1 0 0 0 0,-1 0 0 0 0,0 0 0 0 0,0 1 0 0 0,1-1 0 0 0,-1 0 0 0 0,0 0 0 0 0,0 0 0 0 0,0 0 0 0 0,0 0 0 0 0,-1 1-1 0 0,1-1 1 0 0,0 0 0 0 0,0 0 0 0 0,-1 0 0 0 0,1 0 0 0 0,-2 2 0 0 0,-3 6 169 0 0,0 1-1 0 0,-1-2 1 0 0,-13 17-1 0 0,9-13-97 0 0,-22 31-528 0 0,2 1 0 0 0,-43 86 0 0 0,63-104-543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379"/>
    </inkml:context>
    <inkml:brush xml:id="br0">
      <inkml:brushProperty name="width" value="0.05" units="cm"/>
      <inkml:brushProperty name="height" value="0.05" units="cm"/>
      <inkml:brushProperty name="color" value="#E71224"/>
    </inkml:brush>
  </inkml:definitions>
  <inkml:trace contextRef="#ctx0" brushRef="#br0">44 113 5148 0 0,'-9'-2'1522'0'0,"13"2"-785"0"0,-3 0-355 0 0,0 2 728 0 0,-1-2-1064 0 0,1 0 0 0 0,-1 1 0 0 0,0-1 0 0 0,0 0-1 0 0,0 0 1 0 0,0 1 0 0 0,0-1 0 0 0,1 0 0 0 0,-1 0 0 0 0,0 1-1 0 0,0-1 1 0 0,0 0 0 0 0,0 0 0 0 0,0 1 0 0 0,0-1-1 0 0,0 0 1 0 0,0 0 0 0 0,0 1 0 0 0,0-1 0 0 0,0 0 0 0 0,0 1-1 0 0,0-1 1 0 0,0 0 0 0 0,0 0 0 0 0,0 1 0 0 0,-1-1 0 0 0,1 0-1 0 0,0 0 1 0 0,0 1 0 0 0,0-1 0 0 0,0 0 0 0 0,0 0-1 0 0,-1 1 1 0 0,1-1 0 0 0,0 0 0 0 0,0 0 0 0 0,0 0 0 0 0,-1 0-1 0 0,1 1 1 0 0,0-1 0 0 0,0 0 0 0 0,-1 0 0 0 0,-22 13 1998 0 0,8-4-209 0 0,49-19-1547 0 0,605-75-322 0 0,-468 69-209 0 0,-63 4-122 0 0,-13 1-1434 0 0,136 0 0 0 0,-214 14 797 0 0,-17-2 964 0 0,1-1 0 0 0,-1 0 0 0 0,0 0 0 0 0,0 0 0 0 0,1 0 0 0 0,-1 0 0 0 0,0 0 0 0 0,0 0 0 0 0,1 1 0 0 0,-1-1 0 0 0,0 0 0 0 0,0 0 1 0 0,0 0-1 0 0,1 1 0 0 0,-1-1 0 0 0,0 0 0 0 0,0 0 0 0 0,0 1 0 0 0,1-1 0 0 0,-1 0 0 0 0,0 0 0 0 0,0 1 0 0 0,0-1 0 0 0,0 0 0 0 0,0 1 1 0 0,0-1-1 0 0,0 0 0 0 0,0 0 0 0 0,0 1 0 0 0,0-1 0 0 0,0 0 0 0 0,0 1 0 0 0,0-1 0 0 0,0 0 0 0 0,0 0 0 0 0,0 1 0 0 0,0-1 0 0 0,0 0 1 0 0,0 1-1 0 0,0-1 0 0 0,0 0 0 0 0,-1 0 0 0 0,1 1 0 0 0,0-1 0 0 0,0 0 0 0 0,0 0 0 0 0,0 1 0 0 0,-1-1 0 0 0,1 0 0 0 0,0 0 0 0 0,0 0 1 0 0,-1 0-1 0 0,1 1 0 0 0,-10 8-1168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718"/>
    </inkml:context>
    <inkml:brush xml:id="br0">
      <inkml:brushProperty name="width" value="0.05" units="cm"/>
      <inkml:brushProperty name="height" value="0.05" units="cm"/>
      <inkml:brushProperty name="color" value="#E71224"/>
    </inkml:brush>
  </inkml:definitions>
  <inkml:trace contextRef="#ctx0" brushRef="#br0">1 26 5481 0 0,'0'1'76'0'0,"0"0"1"0"0,0 0-1 0 0,0 0 1 0 0,0 1-1 0 0,1-1 1 0 0,-1 0 0 0 0,0 0-1 0 0,1 0 1 0 0,-1 0-1 0 0,1 0 1 0 0,-1 0-1 0 0,1 1 1 0 0,-1-1 0 0 0,1 0-1 0 0,0 0 1 0 0,0-1-1 0 0,-1 1 1 0 0,1 0-1 0 0,0 0 1 0 0,2 1 0 0 0,-1 0 123 0 0,1-1 1 0 0,0 0 0 0 0,-1 1-1 0 0,1-1 1 0 0,0 0 0 0 0,0 0-1 0 0,0 0 1 0 0,4 0 0 0 0,8 0 630 0 0,0 0-1 0 0,27-1 1 0 0,-28-1-760 0 0,227-16 1420 0 0,-47 2-1225 0 0,-52 8-182 0 0,221-8-785 0 0,-341 16 383 0 0,-16 0 39 0 0,-1 0 1 0 0,1-1-1 0 0,-1 0 1 0 0,1 0 0 0 0,0-1-1 0 0,-1 0 1 0 0,6-1-1 0 0,-7-2-665 0 0,-3 2-119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4.076"/>
    </inkml:context>
    <inkml:brush xml:id="br0">
      <inkml:brushProperty name="width" value="0.05" units="cm"/>
      <inkml:brushProperty name="height" value="0.05" units="cm"/>
      <inkml:brushProperty name="color" value="#E71224"/>
    </inkml:brush>
  </inkml:definitions>
  <inkml:trace contextRef="#ctx0" brushRef="#br0">248 75 7069 0 0,'-19'-10'98'0'0,"-11"-6"454"0"0,-41-16 0 0 0,63 28-285 0 0,-1 1-1 0 0,0 1 1 0 0,0 0 0 0 0,0 0 0 0 0,0 1 0 0 0,0 0 0 0 0,0 0-1 0 0,0 1 1 0 0,-17 2 0 0 0,25-2-227 0 0,0 0 0 0 0,0 0-1 0 0,0 0 1 0 0,0 0 0 0 0,0 0 0 0 0,0 1 0 0 0,0-1 0 0 0,0 0-1 0 0,0 1 1 0 0,0-1 0 0 0,0 1 0 0 0,1-1 0 0 0,-1 1 0 0 0,0-1-1 0 0,0 1 1 0 0,0-1 0 0 0,1 1 0 0 0,-1 0 0 0 0,0 0-1 0 0,1-1 1 0 0,-1 1 0 0 0,0 0 0 0 0,1 0 0 0 0,-1 1 0 0 0,0 0 3 0 0,1-1 0 0 0,0 1 0 0 0,0-1 0 0 0,0 0 0 0 0,1 1 0 0 0,-1-1 0 0 0,0 1 0 0 0,0-1 0 0 0,1 0-1 0 0,-1 1 1 0 0,1-1 0 0 0,-1 0 0 0 0,1 0 0 0 0,-1 1 0 0 0,2 1 0 0 0,3 3 105 0 0,-1 1 0 0 0,1-1-1 0 0,1 0 1 0 0,-1-1-1 0 0,8 6 1 0 0,6 4 96 0 0,1-2 0 0 0,1 0 1 0 0,0-1-1 0 0,38 15 0 0 0,98 27 152 0 0,-98-35-298 0 0,106 30 4 0 0,122 46 26 0 0,-256-83-80 0 0,-1 3 0 0 0,0 0 0 0 0,-1 2 1 0 0,-1 1-1 0 0,0 1 0 0 0,-2 1 0 0 0,0 2 1 0 0,24 27-1 0 0,-41-40 74 0 0,-1 1 1 0 0,-1 1 0 0 0,1 0-1 0 0,-2 0 1 0 0,0 0-1 0 0,0 0 1 0 0,-1 1-1 0 0,0 0 1 0 0,-1 0 0 0 0,3 14-1 0 0,-4-9 99 0 0,-1 0 0 0 0,0 0-1 0 0,-1 0 1 0 0,-1 1 0 0 0,0-1 0 0 0,-6 30-1 0 0,-2-11 76 0 0,-1-1-1 0 0,-2 0 0 0 0,-1-1 1 0 0,-2-1-1 0 0,-1 0 1 0 0,-30 47-1 0 0,11-27-60 0 0,-2-3 0 0 0,-3 0 0 0 0,-52 50-1 0 0,-148 119-1856 0 0,191-177-2808 0 0,41-42 2224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5.471"/>
    </inkml:context>
    <inkml:brush xml:id="br0">
      <inkml:brushProperty name="width" value="0.05" units="cm"/>
      <inkml:brushProperty name="height" value="0.05" units="cm"/>
      <inkml:brushProperty name="color" value="#E71224"/>
    </inkml:brush>
  </inkml:definitions>
  <inkml:trace contextRef="#ctx0" brushRef="#br0">113 353 7165 0 0,'-10'-5'366'0'0,"1"0"1"0"0,-1-1 0 0 0,1-1 0 0 0,0 0 0 0 0,1 0-1 0 0,0 0 1 0 0,0-1 0 0 0,-7-9 0 0 0,14 15-279 0 0,-1-1 0 0 0,1 1 0 0 0,0-1 0 0 0,0 1 0 0 0,0-1 0 0 0,1 1 0 0 0,-1-1 0 0 0,0 0 0 0 0,1 1 0 0 0,0-1 0 0 0,0 0 0 0 0,0 0 0 0 0,0 1 0 0 0,0-1 0 0 0,0 0 0 0 0,1 0 0 0 0,-1 1 0 0 0,1-1 0 0 0,0 0 0 0 0,0 1 0 0 0,0-1 0 0 0,0 1 0 0 0,0-1 0 0 0,0 1 0 0 0,1-1 0 0 0,1-1 0 0 0,4-6 39 0 0,1 0 0 0 0,0 0-1 0 0,1 1 1 0 0,12-12 0 0 0,0 4 18 0 0,1 0 0 0 0,0 1 0 0 0,1 2 0 0 0,1 0 1 0 0,44-18-1 0 0,-47 23-65 0 0,0 2 0 0 0,1 0-1 0 0,0 2 1 0 0,0 0 0 0 0,0 1 0 0 0,1 2 0 0 0,31-1 0 0 0,-46 3-67 0 0,-1 1 1 0 0,1 0-1 0 0,-1 0 0 0 0,1 0 0 0 0,-1 1 1 0 0,1 0-1 0 0,-1 0 0 0 0,0 1 1 0 0,0 0-1 0 0,0 0 0 0 0,0 1 0 0 0,-1-1 1 0 0,1 2-1 0 0,-1-1 0 0 0,0 1 1 0 0,0 0-1 0 0,-1 0 0 0 0,1 0 0 0 0,-1 1 1 0 0,0 0-1 0 0,-1 0 0 0 0,0 0 1 0 0,0 1-1 0 0,0-1 0 0 0,0 1 0 0 0,-1 0 1 0 0,3 8-1 0 0,-3-2-6 0 0,1 0 0 0 0,-1 0 0 0 0,-1 0 0 0 0,-1 1 0 0 0,0-1 0 0 0,0 1 0 0 0,-1-1 0 0 0,-1 0 0 0 0,-1 1 0 0 0,1-1 0 0 0,-2 0 0 0 0,0 0 0 0 0,-1 0 0 0 0,-8 21 0 0 0,-8 9-1 0 0,-1 0 0 0 0,-49 70 0 0 0,50-82-9 0 0,-8 11-55 0 0,-2-1-1 0 0,-1-1 1 0 0,-54 51 0 0 0,63-70-39 0 0,0-2 1 0 0,-2-1 0 0 0,0 0-1 0 0,-1-2 1 0 0,-1-1 0 0 0,0-1-1 0 0,-37 14 1 0 0,59-26 77 0 0,-1-1 1 0 0,-1 1-1 0 0,1-1 1 0 0,0 0-1 0 0,0 0 1 0 0,0 0-1 0 0,-1-1 1 0 0,1 0-1 0 0,-8 0 1 0 0,12 0 14 0 0,-1-1-1 0 0,1 1 1 0 0,-1-1 0 0 0,0 1 0 0 0,1-1 0 0 0,-1 0-1 0 0,1 0 1 0 0,-1 1 0 0 0,1-1 0 0 0,0 0 0 0 0,-1 0 0 0 0,1 0-1 0 0,0-1 1 0 0,-1 1 0 0 0,1 0 0 0 0,0 0 0 0 0,0-1-1 0 0,0 1 1 0 0,0 0 0 0 0,1-1 0 0 0,-1 1 0 0 0,0-1-1 0 0,0 0 1 0 0,1 1 0 0 0,-1-1 0 0 0,1 1 0 0 0,0-1 0 0 0,-1 0-1 0 0,1 1 1 0 0,0-1 0 0 0,0 0 0 0 0,0-1 0 0 0,0-10 8 0 0,0 0 1 0 0,2 0-1 0 0,-1 0 1 0 0,1 0-1 0 0,1 0 1 0 0,1 1-1 0 0,4-15 0 0 0,-1 10 5 0 0,1 0-1 0 0,0 0 0 0 0,1 1 0 0 0,16-23 0 0 0,-20 32 2 0 0,1 0 0 0 0,0 0 1 0 0,1 0-1 0 0,-1 1 0 0 0,1 0 0 0 0,1 0 0 0 0,-1 0 0 0 0,1 1 0 0 0,0 1 0 0 0,0-1 0 0 0,0 1 0 0 0,1 0 1 0 0,0 1-1 0 0,-1 0 0 0 0,1 1 0 0 0,0 0 0 0 0,17-2 0 0 0,-15 3 33 0 0,-1 1 1 0 0,1 1-1 0 0,-1 0 0 0 0,1 0 0 0 0,-1 1 0 0 0,0 0 1 0 0,0 1-1 0 0,0 0 0 0 0,0 1 0 0 0,0 0 1 0 0,-1 0-1 0 0,1 1 0 0 0,-1 0 0 0 0,-1 1 0 0 0,14 10 1 0 0,67 66 268 0 0,-64-57-354 0 0,1-1 0 0 0,1-1 0 0 0,56 36 0 0 0,-65-49-260 0 0,0-1-1 0 0,1-1 0 0 0,0 0 1 0 0,0-2-1 0 0,0 0 1 0 0,22 3-1 0 0,-27-7-198 0 0,0 0-1 0 0,0-1 1 0 0,0-1 0 0 0,0 0-1 0 0,0-1 1 0 0,0-1-1 0 0,0 0 1 0 0,0-1 0 0 0,21-7-1 0 0,1-4-854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182"/>
    </inkml:context>
    <inkml:brush xml:id="br0">
      <inkml:brushProperty name="width" value="0.05" units="cm"/>
      <inkml:brushProperty name="height" value="0.05" units="cm"/>
      <inkml:brushProperty name="color" value="#E71224"/>
    </inkml:brush>
  </inkml:definitions>
  <inkml:trace contextRef="#ctx0" brushRef="#br0">308 118 6625 0 0,'1'-10'211'0'0,"-1"-25"224"0"0,1 35-394 0 0,-1-1-1 0 0,0 0 1 0 0,0 0 0 0 0,0 1 0 0 0,0-1 0 0 0,-1 0-1 0 0,1 0 1 0 0,0 0 0 0 0,0 1 0 0 0,0-1-1 0 0,-1 0 1 0 0,1 0 0 0 0,0 1 0 0 0,-1-1 0 0 0,1 0-1 0 0,-1 1 1 0 0,1-1 0 0 0,0 1 0 0 0,-1-1 0 0 0,0 0-1 0 0,1 1 1 0 0,-1-1 0 0 0,1 1 0 0 0,-1-1-1 0 0,0 1 1 0 0,1-1 0 0 0,-1 1 0 0 0,0 0 0 0 0,1-1-1 0 0,-1 1 1 0 0,0 0 0 0 0,-1-1 0 0 0,-1 2 86 0 0,1 0 0 0 0,-1 0 0 0 0,0 0 0 0 0,0 1 0 0 0,1-1 0 0 0,-1 1 0 0 0,1-1 0 0 0,-1 1 0 0 0,1 0 0 0 0,-4 4 0 0 0,-5 3 153 0 0,-17 13 248 0 0,0 1 0 0 0,2 1 0 0 0,-28 33 0 0 0,37-36-259 0 0,0 0 0 0 0,2 2 0 0 0,0 0 0 0 0,-12 25 0 0 0,23-39-177 0 0,0 1 0 0 0,0-1 0 0 0,1 1 1 0 0,0 0-1 0 0,1 0 0 0 0,0 0 0 0 0,1 0 1 0 0,0 0-1 0 0,0 1 0 0 0,1-1 0 0 0,1 0 1 0 0,-1 0-1 0 0,5 20 0 0 0,-4-26-78 0 0,1 1 1 0 0,0 0-1 0 0,-1-1 0 0 0,1 1 1 0 0,1-1-1 0 0,-1 0 0 0 0,1 0 1 0 0,0 0-1 0 0,0 0 0 0 0,0 0 1 0 0,0 0-1 0 0,1-1 0 0 0,-1 1 1 0 0,5 2-1 0 0,-2-2 25 0 0,1 0 1 0 0,-1 0-1 0 0,1-1 0 0 0,0 0 1 0 0,0 0-1 0 0,0-1 1 0 0,0 0-1 0 0,11 2 0 0 0,1-2 30 0 0,1-1-1 0 0,-1 0 0 0 0,0-1 1 0 0,1-1-1 0 0,-1-1 0 0 0,23-5 0 0 0,-21 2-146 0 0,0 0 0 0 0,-1-1-1 0 0,1-1 1 0 0,-2-1 0 0 0,1-1-1 0 0,21-13 1 0 0,-34 18 43 0 0,1-1 0 0 0,-1 0 1 0 0,0-1-1 0 0,-1 1 0 0 0,1-1 0 0 0,-1-1 1 0 0,0 1-1 0 0,-1-1 0 0 0,1 0 0 0 0,-1 0 1 0 0,-1-1-1 0 0,1 0 0 0 0,-1 1 0 0 0,-1-1 1 0 0,1-1-1 0 0,-2 1 0 0 0,4-15 0 0 0,-4 14-12 0 0,-1-1-1 0 0,-1 1 0 0 0,0 0 1 0 0,0-1-1 0 0,-1 1 0 0 0,0-1 0 0 0,0 1 1 0 0,-1 0-1 0 0,-1 0 0 0 0,1 0 1 0 0,-2 0-1 0 0,1 0 0 0 0,-1 1 0 0 0,0-1 1 0 0,-1 1-1 0 0,0 0 0 0 0,-11-13 1 0 0,7 10-5 0 0,-1 1 1 0 0,-1 0-1 0 0,1 0 1 0 0,-2 1-1 0 0,1 1 1 0 0,-1-1-1 0 0,-1 2 1 0 0,1 0-1 0 0,-1 1 1 0 0,0 0-1 0 0,-15-4 1 0 0,22 8 33 0 0,0 1 0 0 0,0 0 0 0 0,0 0 0 0 0,-1 0 0 0 0,1 1 0 0 0,-1 0 0 0 0,1 0 1 0 0,0 1-1 0 0,-1 0 0 0 0,1 0 0 0 0,0 0 0 0 0,0 1 0 0 0,0 0 0 0 0,0 0 0 0 0,-8 4 1 0 0,3-1-86 0 0,1 1 1 0 0,0 0-1 0 0,0 1 1 0 0,1 0-1 0 0,0 1 1 0 0,0-1 0 0 0,-10 14-1 0 0,18-21 64 0 0,1 0-1 0 0,0 1 0 0 0,-1-1 1 0 0,1 1-1 0 0,0-1 1 0 0,-1 0-1 0 0,1 1 0 0 0,0-1 1 0 0,0 1-1 0 0,-1-1 1 0 0,1 1-1 0 0,0-1 0 0 0,0 1 1 0 0,0-1-1 0 0,0 1 1 0 0,-1-1-1 0 0,1 1 0 0 0,0-1 1 0 0,0 1-1 0 0,0-1 1 0 0,0 1-1 0 0,0-1 0 0 0,0 1 1 0 0,0-1-1 0 0,1 1 1 0 0,-1-1-1 0 0,0 1 0 0 0,0-1 1 0 0,0 1-1 0 0,0-1 1 0 0,1 1-1 0 0,0 0-41 0 0,0 0-1 0 0,0 0 1 0 0,0 0 0 0 0,0-1-1 0 0,0 1 1 0 0,0 0-1 0 0,0 0 1 0 0,0-1 0 0 0,1 1-1 0 0,-1-1 1 0 0,3 1 0 0 0,39 7-1285 0 0,-39-8 1197 0 0,45 3-1031 0 0,0-3-1 0 0,83-10 0 0 0,-49 2 209 0 0,-31 3 67 0 0,98-21 0 0 0,-112 16 1766 0 0,52-22 0 0 0,-89 32-824 0 0,7-3 497 0 0,-1 0 0 0 0,1-1 0 0 0,0-1 0 0 0,6-4-1 0 0,-13 9-409 0 0,0-1-1 0 0,0 0 0 0 0,0 1 0 0 0,0-1 1 0 0,-1 1-1 0 0,1-1 0 0 0,0 0 0 0 0,0 0 1 0 0,-1 0-1 0 0,1 1 0 0 0,0-1 0 0 0,-1 0 1 0 0,1 0-1 0 0,-1 0 0 0 0,1 0 0 0 0,-1 0 1 0 0,1 0-1 0 0,-1 0 0 0 0,0 0 0 0 0,1 0 1 0 0,-1 0-1 0 0,0 0 0 0 0,0 0 0 0 0,0 0 1 0 0,0 0-1 0 0,0 0 0 0 0,0-1 0 0 0,0 1 1 0 0,0 0-1 0 0,0 0 0 0 0,-1 0 0 0 0,1 0 1 0 0,0 0-1 0 0,-1 0 0 0 0,1 0 0 0 0,-1 0 1 0 0,1 0-1 0 0,-1 0 0 0 0,1 1 0 0 0,-1-1 0 0 0,0 0 1 0 0,-1-1-1 0 0,2 2-83 0 0,0-1 0 0 0,-1 1-1 0 0,1 0 1 0 0,0 0 0 0 0,0 0 0 0 0,-1 0 0 0 0,1 0 0 0 0,0 0-1 0 0,-1 0 1 0 0,1 0 0 0 0,0 0 0 0 0,0 0 0 0 0,-1 0-1 0 0,1 0 1 0 0,0 0 0 0 0,-1 0 0 0 0,1 0 0 0 0,0 0-1 0 0,0 0 1 0 0,-1 0 0 0 0,1 1 0 0 0,0-1 0 0 0,-1 0 0 0 0,1 0-1 0 0,0 0 1 0 0,0 0 0 0 0,0 1 0 0 0,-1-1 0 0 0,1 0-1 0 0,0 0 1 0 0,0 0 0 0 0,0 1 0 0 0,-1-1 0 0 0,1 0 0 0 0,0 0-1 0 0,0 1 1 0 0,0-1 0 0 0,0 0 0 0 0,0 0 0 0 0,-1 1-1 0 0,1-1 1 0 0,0 0 0 0 0,0 1 0 0 0,0-1 0 0 0,0 0-1 0 0,0 1 1 0 0,0-1 0 0 0,0 1 0 0 0,-6 19 287 0 0,5-17-224 0 0,-4 16 208 0 0,1 0 0 0 0,-2 21-1 0 0,6-32-205 0 0,-1 0-1 0 0,1 0 0 0 0,1 0 0 0 0,0 0 0 0 0,0 0 0 0 0,0 0 1 0 0,1 0-1 0 0,3 7 0 0 0,6 18 181 0 0,-4-11-26 0 0,2 1 1 0 0,18 34-1 0 0,-23-50-207 0 0,0 0 1 0 0,1 0-1 0 0,0-1 0 0 0,0 0 1 0 0,0 0-1 0 0,1-1 0 0 0,0 1 1 0 0,0-1-1 0 0,1-1 0 0 0,-1 1 1 0 0,1-1-1 0 0,8 4 0 0 0,-6-4-23 0 0,1 0 0 0 0,0 0 0 0 0,0-1 0 0 0,0 0 0 0 0,0-1-1 0 0,0-1 1 0 0,0 1 0 0 0,11-1 0 0 0,-14-1-21 0 0,0 0 1 0 0,0-1-1 0 0,0 0 0 0 0,0 0 0 0 0,0-1 1 0 0,0 0-1 0 0,0 0 0 0 0,-1-1 1 0 0,1 1-1 0 0,-1-2 0 0 0,1 1 0 0 0,8-6 1 0 0,2-4-138 0 0,-1-1 0 0 0,0 0 0 0 0,-1-1 0 0 0,14-18 0 0 0,-23 25 77 0 0,1 0 0 0 0,-1-1 0 0 0,-1 1 0 0 0,0-1 0 0 0,0-1 0 0 0,-1 1 0 0 0,0-1 0 0 0,0 0 0 0 0,-1 1 0 0 0,2-15 0 0 0,-4 15 39 0 0,-2 1 0 0 0,1 0 1 0 0,-1-1-1 0 0,0 1 0 0 0,-1 0 0 0 0,0-1 0 0 0,0 1 1 0 0,-1 0-1 0 0,0 0 0 0 0,0 1 0 0 0,-1-1 1 0 0,-9-13-1 0 0,-1 0-1 0 0,-1 0 0 0 0,0 1 0 0 0,-20-18 0 0 0,31 34 30 0 0,0 0 0 0 0,0 0-1 0 0,0 1 1 0 0,-1-1 0 0 0,0 1 0 0 0,1 0 0 0 0,-1 0 0 0 0,0 1 0 0 0,0-1-1 0 0,-1 1 1 0 0,1 0 0 0 0,-6-1 0 0 0,7 3 0 0 0,-1-1 0 0 0,0 1 0 0 0,1 0 0 0 0,-1 0 0 0 0,0 0 0 0 0,1 1 0 0 0,-1 0 0 0 0,0-1 0 0 0,1 2 0 0 0,-1-1 0 0 0,1 0 0 0 0,-1 1 0 0 0,1 0 0 0 0,-7 4 1 0 0,-2 2-53 0 0,-1 0 0 0 0,1 1 0 0 0,-19 18 0 0 0,28-24-43 0 0,1 0-1 0 0,0 0 1 0 0,0 1-1 0 0,0-1 0 0 0,0 0 1 0 0,1 1-1 0 0,0 0 1 0 0,-1 0-1 0 0,1-1 0 0 0,1 1 1 0 0,-1 1-1 0 0,0-1 1 0 0,1 0-1 0 0,0 0 0 0 0,0 0 1 0 0,0 1-1 0 0,1-1 1 0 0,-1 5-1 0 0,1-7 4 0 0,0 0 0 0 0,1-1 0 0 0,-1 1 0 0 0,0-1 0 0 0,1 1 0 0 0,-1 0 0 0 0,1-1 0 0 0,0 1 0 0 0,-1-1 0 0 0,1 1 0 0 0,0-1 0 0 0,0 0 0 0 0,0 1 0 0 0,0-1 0 0 0,0 0 0 0 0,0 0 0 0 0,0 1 0 0 0,1-1 0 0 0,1 1 0 0 0,1 0-166 0 0,0 1 1 0 0,0-1-1 0 0,1-1 1 0 0,-1 1-1 0 0,7 1 1 0 0,8 2-598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552"/>
    </inkml:context>
    <inkml:brush xml:id="br0">
      <inkml:brushProperty name="width" value="0.05" units="cm"/>
      <inkml:brushProperty name="height" value="0.05" units="cm"/>
      <inkml:brushProperty name="color" value="#E71224"/>
    </inkml:brush>
  </inkml:definitions>
  <inkml:trace contextRef="#ctx0" brushRef="#br0">1 249 5909 0 0,'15'-53'1243'0'0,"9"-62"1"0"0,-23 107-971 0 0,0 1 0 0 0,1-1 0 0 0,0 0 0 0 0,0 0 0 0 0,1 1 0 0 0,0-1 1 0 0,0 1-1 0 0,7-10 0 0 0,-10 17-267 0 0,0 0 0 0 0,0-1 1 0 0,0 1-1 0 0,0 0 0 0 0,0 0 1 0 0,0 0-1 0 0,0 0 0 0 0,0 0 1 0 0,0 0-1 0 0,0 0 0 0 0,0 0 1 0 0,0 0-1 0 0,0 0 0 0 0,0-1 1 0 0,0 1-1 0 0,0 0 0 0 0,0 0 1 0 0,0 0-1 0 0,1 0 0 0 0,-1 0 1 0 0,0 0-1 0 0,0 0 0 0 0,0 0 1 0 0,0 0-1 0 0,0 0 0 0 0,0 0 0 0 0,0 0 1 0 0,0 0-1 0 0,0 0 0 0 0,1 0 1 0 0,-1 0-1 0 0,0 0 0 0 0,0 0 1 0 0,0 0-1 0 0,0 0 0 0 0,0 0 1 0 0,0 0-1 0 0,0 0 0 0 0,0 0 1 0 0,0 0-1 0 0,1 0 0 0 0,-1 0 1 0 0,0 0-1 0 0,0 0 0 0 0,0 0 1 0 0,0 0-1 0 0,0 0 0 0 0,0 0 1 0 0,0 0-1 0 0,0 0 0 0 0,0 1 1 0 0,0-1-1 0 0,0 0 0 0 0,1 0 1 0 0,-1 0-1 0 0,0 0 0 0 0,0 0 1 0 0,0 0-1 0 0,2 9 164 0 0,0 10-71 0 0,11 147-26 0 0,1-1-62 0 0,-14-140-13 0 0,-1-15 2 0 0,1 0 1 0 0,0 0-1 0 0,0 1 0 0 0,1-1 1 0 0,1 0-1 0 0,5 20 0 0 0,-7-30 2 0 0,1 1 0 0 0,0 0 0 0 0,0-1 0 0 0,0 1 0 0 0,0-1 0 0 0,0 1 0 0 0,-1-1 0 0 0,1 0 0 0 0,0 1 0 0 0,0-1-1 0 0,0 0 1 0 0,0 0 0 0 0,0 1 0 0 0,0-1 0 0 0,0 0 0 0 0,0 0 0 0 0,0 0 0 0 0,0 0 0 0 0,0 0 0 0 0,0 0 0 0 0,0-1 0 0 0,1 1-1 0 0,25-6 29 0 0,-16 0-27 0 0,1 0 0 0 0,-1-1 0 0 0,0-1 0 0 0,-1 0 0 0 0,0 0 0 0 0,0-1 0 0 0,13-17 0 0 0,-8 11-13 0 0,30-25 0 0 0,-40 36 7 0 0,1 0 1 0 0,-1 0 0 0 0,1 1-1 0 0,0 0 1 0 0,0 0 0 0 0,0 1-1 0 0,0 0 1 0 0,1 0-1 0 0,-1 0 1 0 0,7 0 0 0 0,-8 1 0 0 0,-1 2 0 0 0,1-1 1 0 0,-1 0-1 0 0,1 1 0 0 0,-1 0 1 0 0,1 0-1 0 0,-1 0 0 0 0,0 1 1 0 0,1-1-1 0 0,-1 1 0 0 0,0 0 1 0 0,0 0-1 0 0,0 1 0 0 0,-1-1 1 0 0,1 1-1 0 0,-1 0 0 0 0,1 0 1 0 0,-1 0-1 0 0,0 0 0 0 0,0 0 1 0 0,3 6-1 0 0,0-2 1 0 0,0 1 1 0 0,-1 0-1 0 0,0 0 0 0 0,-1 0 1 0 0,0 1-1 0 0,0 0 0 0 0,-1-1 1 0 0,0 1-1 0 0,2 13 0 0 0,-3-6 9 0 0,-1-1-1 0 0,-1 0 0 0 0,0 1 1 0 0,-1-1-1 0 0,-4 22 1 0 0,-3 1-86 0 0,-12 36 0 0 0,19-70-66 0 0,-1 1 0 0 0,1-1 0 0 0,-1 1-1 0 0,0-1 1 0 0,0 0 0 0 0,-1 0 0 0 0,1 0 0 0 0,-1 0 0 0 0,0 0-1 0 0,0-1 1 0 0,0 1 0 0 0,0-1 0 0 0,-1 0 0 0 0,0 0 0 0 0,1 0 0 0 0,-1 0-1 0 0,0 0 1 0 0,0-1 0 0 0,-1 0 0 0 0,1 0 0 0 0,0 0 0 0 0,-7 1-1 0 0,-7-1-963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876"/>
    </inkml:context>
    <inkml:brush xml:id="br0">
      <inkml:brushProperty name="width" value="0.05" units="cm"/>
      <inkml:brushProperty name="height" value="0.05" units="cm"/>
      <inkml:brushProperty name="color" value="#E71224"/>
    </inkml:brush>
  </inkml:definitions>
  <inkml:trace contextRef="#ctx0" brushRef="#br0">1 189 6657 0 0,'4'-14'105'0'0,"0"1"1"0"0,1-1 0 0 0,1 1 0 0 0,0 0-1 0 0,1 0 1 0 0,13-18 0 0 0,-16 25-14 0 0,1 0-1 0 0,0 1 1 0 0,0-1 0 0 0,0 1 0 0 0,1 0-1 0 0,0 1 1 0 0,0-1 0 0 0,0 1 0 0 0,0 0 0 0 0,1 1-1 0 0,0 0 1 0 0,-1 0 0 0 0,1 0 0 0 0,13-3-1 0 0,5 2 275 0 0,1 1-1 0 0,-1 2 1 0 0,0 0-1 0 0,1 1 1 0 0,48 8-1 0 0,-23 1 193 0 0,95 30 0 0 0,-120-31-560 0 0,-1 1 0 0 0,0 2 0 0 0,0 1 0 0 0,-1 1 0 0 0,-1 0 0 0 0,24 19 0 0 0,-43-28-129 0 0,0 0 0 0 0,0 0 0 0 0,0 0 0 0 0,0 0 0 0 0,-1 1 0 0 0,1-1 0 0 0,-1 1 0 0 0,0 0 0 0 0,-1 0 0 0 0,1 0 0 0 0,-1 0 0 0 0,0 0 0 0 0,-1 1 0 0 0,3 9 0 0 0,-3 12-899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105"/>
    </inkml:context>
    <inkml:brush xml:id="br0">
      <inkml:brushProperty name="width" value="0.05" units="cm"/>
      <inkml:brushProperty name="height" value="0.05" units="cm"/>
      <inkml:brushProperty name="color" value="#E71224"/>
    </inkml:brush>
  </inkml:definitions>
  <inkml:trace contextRef="#ctx0" brushRef="#br0">1352 133 5633 0 0,'4'-12'197'0'0,"0"1"1"0"0,0 0 0 0 0,1 0 0 0 0,0 1 0 0 0,1-1 0 0 0,0 1 0 0 0,1 0 0 0 0,0 1 0 0 0,0-1 0 0 0,1 2 0 0 0,12-11 0 0 0,-28 39 637 0 0,0-1 0 0 0,-10 19 1 0 0,-32 43-319 0 0,-4-2 1 0 0,-77 87 0 0 0,88-113-360 0 0,-744 845 1274 0 0,682-787-1385 0 0,-88 102-1456 0 0,170-185 541 0 0,8-4-154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586"/>
    </inkml:context>
    <inkml:brush xml:id="br0">
      <inkml:brushProperty name="width" value="0.05" units="cm"/>
      <inkml:brushProperty name="height" value="0.05" units="cm"/>
      <inkml:brushProperty name="color" value="#E71224"/>
    </inkml:brush>
  </inkml:definitions>
  <inkml:trace contextRef="#ctx0" brushRef="#br0">1 1 8133 0 0,'10'1'299'0'0,"1"1"0"0"0,-1 0 0 0 0,11 4 1 0 0,3 2 80 0 0,-1 0 1 0 0,0 2 0 0 0,0 1 0 0 0,-1 1 0 0 0,24 16 0 0 0,100 83 478 0 0,-91-67-558 0 0,18 18-25 0 0,-2 2 1 0 0,-3 4-1 0 0,-4 3 1 0 0,-2 3-1 0 0,-4 2 1 0 0,64 110-1 0 0,79 162-919 0 0,-191-329 115 0 0,6 10-1548 0 0,-10-23 722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683"/>
    </inkml:context>
    <inkml:brush xml:id="br0">
      <inkml:brushProperty name="width" value="0.05" units="cm"/>
      <inkml:brushProperty name="height" value="0.05" units="cm"/>
      <inkml:brushProperty name="color" value="#E71224"/>
    </inkml:brush>
  </inkml:definitions>
  <inkml:trace contextRef="#ctx0" brushRef="#br0">49 246 4312 0 0,'-4'-14'278'0'0,"-1"0"0"0"0,0 1 0 0 0,-1 0 0 0 0,0 0-1 0 0,-11-16 1 0 0,17 29-267 0 0,-5-10 837 0 0,11 7-353 0 0,2 1-575 0 0,9-1 20 0 0,1 0 0 0 0,26 0-1 0 0,-13 1 102 0 0,161-24 57 0 0,-177 25-91 0 0,30-6-94 0 0,-44 7 74 0 0,1-1 0 0 0,0 1 1 0 0,-1-1-1 0 0,1 0 0 0 0,0 1 0 0 0,-1-1 1 0 0,1 0-1 0 0,-1 0 0 0 0,1 0 0 0 0,-1 0 0 0 0,0 0 1 0 0,1 0-1 0 0,-1 0 0 0 0,0-1 0 0 0,0 1 1 0 0,0 0-1 0 0,0-1 0 0 0,0 1 0 0 0,0-1 0 0 0,1-2 1 0 0,-2 3 9 0 0,0 0-1 0 0,0 0 1 0 0,0 0 0 0 0,0 0 0 0 0,0 0 0 0 0,0 0 0 0 0,0 0 0 0 0,0 0 0 0 0,-1 0 0 0 0,1 0 0 0 0,0 0 0 0 0,-1 0 0 0 0,1 0-1 0 0,-1 0 1 0 0,1 0 0 0 0,-1 0 0 0 0,0 0 0 0 0,1 0 0 0 0,-1 1 0 0 0,-1-2 0 0 0,-19-17 111 0 0,15 14 1 0 0,-3-5-61 0 0,-3 0 1256 0 0,12 10-1260 0 0,-1 0 1 0 0,1 0 0 0 0,-1 0 0 0 0,1 1-1 0 0,-1-1 1 0 0,1 0 0 0 0,-1 0 0 0 0,1 1-1 0 0,0-1 1 0 0,-1 0 0 0 0,1 0 0 0 0,-1 1-1 0 0,1-1 1 0 0,0 0 0 0 0,-1 1 0 0 0,1-1-1 0 0,0 1 1 0 0,0-1 0 0 0,-1 0 0 0 0,1 1 0 0 0,0-1-1 0 0,0 1 1 0 0,-1-1 0 0 0,1 1 0 0 0,0-1-1 0 0,0 1 1 0 0,0-1 0 0 0,0 0 0 0 0,0 1-1 0 0,0-1 1 0 0,0 2 0 0 0,-6 25 517 0 0,1 0 0 0 0,2 0 1 0 0,1 1-1 0 0,1 42 0 0 0,1-10-307 0 0,-1-27-104 0 0,7 59-1 0 0,-6-90-236 0 0,0-1 1 0 0,1 0-1 0 0,-1 0 1 0 0,0 1-1 0 0,0-1 0 0 0,1 0 1 0 0,-1 0-1 0 0,1 0 1 0 0,-1 0-1 0 0,1 0 0 0 0,-1 1 1 0 0,1-1-1 0 0,0 0 1 0 0,0 0-1 0 0,-1 0 0 0 0,1-1 1 0 0,0 1-1 0 0,0 0 1 0 0,0 0-1 0 0,0 0 0 0 0,0-1 1 0 0,0 1-1 0 0,0 0 1 0 0,0-1-1 0 0,0 1 0 0 0,1-1 1 0 0,-1 1-1 0 0,0-1 1 0 0,0 0-1 0 0,0 1 0 0 0,1-1 1 0 0,-1 0-1 0 0,0 0 1 0 0,0 0-1 0 0,0 0 1 0 0,3 0-1 0 0,-2 0-1196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129"/>
    </inkml:context>
    <inkml:brush xml:id="br0">
      <inkml:brushProperty name="width" value="0.05" units="cm"/>
      <inkml:brushProperty name="height" value="0.05" units="cm"/>
      <inkml:brushProperty name="color" value="#E71224"/>
    </inkml:brush>
  </inkml:definitions>
  <inkml:trace contextRef="#ctx0" brushRef="#br0">63 69 4076 0 0,'-26'4'415'0'0,"24"-4"-294"0"0,-1 0 1 0 0,1 0 0 0 0,0 0-1 0 0,0 0 1 0 0,0 1 0 0 0,0-1-1 0 0,0 0 1 0 0,-1 1 0 0 0,1 0-1 0 0,0-1 1 0 0,0 1-1 0 0,0 0 1 0 0,0 0 0 0 0,1 0-1 0 0,-1 0 1 0 0,-2 2 0 0 0,4-2-91 0 0,0 0 0 0 0,0 0 0 0 0,0 0 0 0 0,0 0 0 0 0,0-1 0 0 0,0 1 0 0 0,1 0 0 0 0,-1 0 0 0 0,0 0 0 0 0,0 0 0 0 0,1-1 0 0 0,-1 1 0 0 0,0 0 0 0 0,1 0 0 0 0,-1 0 0 0 0,1-1 0 0 0,-1 1 0 0 0,1 0 0 0 0,1 0 0 0 0,12 16 743 0 0,-11-15-691 0 0,0 0 0 0 0,0 0 0 0 0,0-1-1 0 0,0 1 1 0 0,0-1 0 0 0,0 0-1 0 0,1 0 1 0 0,-1 0 0 0 0,0 0-1 0 0,1-1 1 0 0,4 1 0 0 0,42-1 366 0 0,-32-1-354 0 0,271-16 362 0 0,-118 4-374 0 0,1922-65 487 0 0,-1773 69-181 0 0,-142 2-16 0 0,109-1 979 0 0,-393 18-1428 0 0,67-6-443 0 0,29-2-130 0 0,0-1 0 0 0,-1 0-1 0 0,1 0 1 0 0,0-1 0 0 0,-12-2 0 0 0,14 0-450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561"/>
    </inkml:context>
    <inkml:brush xml:id="br0">
      <inkml:brushProperty name="width" value="0.05" units="cm"/>
      <inkml:brushProperty name="height" value="0.05" units="cm"/>
      <inkml:brushProperty name="color" value="#E71224"/>
    </inkml:brush>
  </inkml:definitions>
  <inkml:trace contextRef="#ctx0" brushRef="#br0">12 1351 6001 0 0,'-1'0'60'0'0,"1"0"0"0"0,0 0 0 0 0,-1 0 0 0 0,1 0 0 0 0,-1 0 0 0 0,1 0 0 0 0,0 0 0 0 0,-1 0 0 0 0,1 0 0 0 0,0 0 0 0 0,-1 0 0 0 0,1 0 0 0 0,-1 0 0 0 0,1 0 0 0 0,0 0 0 0 0,-1 0 1 0 0,1-1-1 0 0,0 1 0 0 0,-1 0 0 0 0,1 0 0 0 0,0 0 0 0 0,-1-1 0 0 0,1 1 0 0 0,0 0 0 0 0,0 0 0 0 0,-1-1 0 0 0,1 1 0 0 0,0 0 0 0 0,0-1 0 0 0,0 1 0 0 0,-1 0 0 0 0,1 0 0 0 0,0-1 0 0 0,0 1 1 0 0,0-1-1 0 0,0 1 0 0 0,-1-1 0 0 0,9-20 1477 0 0,163-247-372 0 0,-80 133-1148 0 0,335-577-45 0 0,-396 660 16 0 0,-12 23-38 0 0,-2-1 0 0 0,21-53 0 0 0,-36 83 35 0 0,-1 0-1 0 0,0-1 0 0 0,0 1 1 0 0,0-1-1 0 0,0 1 0 0 0,1 0 1 0 0,-1-1-1 0 0,0 1 1 0 0,0-1-1 0 0,0 1 0 0 0,0 0 1 0 0,0-1-1 0 0,0 1 0 0 0,0-1 1 0 0,0 1-1 0 0,0 0 0 0 0,0-1 1 0 0,-1 1-1 0 0,1-1 0 0 0,0 1 1 0 0,0 0-1 0 0,0-1 0 0 0,0 1 1 0 0,-1 0-1 0 0,1-1 1 0 0,0 1-1 0 0,0 0 0 0 0,0-1 1 0 0,-1 1-1 0 0,1 0 0 0 0,0-1 1 0 0,-1 1-1 0 0,1 0 0 0 0,0 0 1 0 0,-1 0-1 0 0,1-1 0 0 0,0 1 1 0 0,-1 0-1 0 0,1 0 0 0 0,0 0 1 0 0,-1 0-1 0 0,1-1 1 0 0,-1 1-1 0 0,1 0 0 0 0,0 0 1 0 0,-1 0-1 0 0,1 0 0 0 0,-1 0 1 0 0,1 0-1 0 0,0 0 0 0 0,-1 0 1 0 0,1 0-1 0 0,-1 0 0 0 0,1 1 1 0 0,0-1-1 0 0,-1 0 1 0 0,0 0-1 0 0,-31 9-949 0 0,21-6 448 0 0,-65 21-2576 0 0,64-21 2287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194"/>
    </inkml:context>
    <inkml:brush xml:id="br0">
      <inkml:brushProperty name="width" value="0.05" units="cm"/>
      <inkml:brushProperty name="height" value="0.05" units="cm"/>
      <inkml:brushProperty name="color" value="#E71224"/>
    </inkml:brush>
  </inkml:definitions>
  <inkml:trace contextRef="#ctx0" brushRef="#br0">1083 1413 4340 0 0,'-2'-2'124'0'0,"1"0"-1"0"0,-1 0 1 0 0,1 0-1 0 0,-1-1 0 0 0,1 1 1 0 0,-1-1-1 0 0,1 1 0 0 0,0-1 1 0 0,0 1-1 0 0,1-1 1 0 0,-1 0-1 0 0,0 1 0 0 0,1-1 1 0 0,0 0-1 0 0,-1-3 1 0 0,1-5 304 0 0,1 1 1 0 0,3-20 0 0 0,-2 19-304 0 0,0 0 0 0 0,-1 0-1 0 0,0-12 1 0 0,-4-6-83 0 0,-2-1 1 0 0,0 1-1 0 0,-2 0 0 0 0,-1 0 0 0 0,-24-54 1 0 0,4 24-71 0 0,-58-92-1 0 0,35 78 63 0 0,-2 2 0 0 0,-3 3 0 0 0,-3 2-1 0 0,-3 3 1 0 0,-3 3 0 0 0,-120-87-1 0 0,-103-59 37 0 0,279 199-75 0 0,-1 0-1 0 0,0 1 0 0 0,0 0 1 0 0,-1 1-1 0 0,-16-7 0 0 0,26 10 6 0 0,7-2 4 0 0,18-3 9 0 0,-16 4-12 0 0,-7 0-26 0 0,-8 0-35 0 0,5 3 51 0 0,1-1 0 0 0,0 1-1 0 0,-1 0 1 0 0,1-1 0 0 0,-1 1 0 0 0,1 0 0 0 0,-1 0 0 0 0,1 0-1 0 0,0 0 1 0 0,-1 1 0 0 0,1-1 0 0 0,-1 0 0 0 0,-2 1-1 0 0,-8 3-318 0 0,12-5 247 0 0,0 1-1 0 0,-1 0 1 0 0,1 0-1 0 0,0 0 1 0 0,0 0-1 0 0,0 0 1 0 0,0-1-1 0 0,0 1 0 0 0,-1 0 1 0 0,1 0-1 0 0,0 0 1 0 0,0-1-1 0 0,0 1 1 0 0,0 0-1 0 0,0 0 0 0 0,0 0 1 0 0,0-1-1 0 0,0 1 1 0 0,0 0-1 0 0,0 0 1 0 0,0 0-1 0 0,0-1 0 0 0,0 1 1 0 0,0 0-1 0 0,0 0 1 0 0,0-1-1 0 0,0 1 1 0 0,0 0-1 0 0,0 0 1 0 0,0 0-1 0 0,0-1 0 0 0,0 1 1 0 0,0 0-1 0 0,0 0 1 0 0,0 0-1 0 0,1-1 1 0 0,-1 1-1 0 0,0 0 0 0 0,0 0 1 0 0,0 0-1 0 0,1-1 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566"/>
    </inkml:context>
    <inkml:brush xml:id="br0">
      <inkml:brushProperty name="width" value="0.05" units="cm"/>
      <inkml:brushProperty name="height" value="0.05" units="cm"/>
      <inkml:brushProperty name="color" value="#E71224"/>
    </inkml:brush>
  </inkml:definitions>
  <inkml:trace contextRef="#ctx0" brushRef="#br0">2755 18 2952 0 0,'4'0'92'0'0,"17"0"4151"0"0,-42-3-4344 0 0,-74-5 76 0 0,60 6 30 0 0,0 2 1 0 0,-48 6 0 0 0,17 0 9 0 0,-556 5 30 0 0,-1-25-33 0 0,-117 0 22 0 0,320 19-62 0 0,407-6 14 0 0,11 1 10 0 0,0-1 0 0 0,0 1 0 0 0,0 0 0 0 0,0 0-1 0 0,0 0 1 0 0,0 0 0 0 0,0 0 0 0 0,0 1 0 0 0,0-1-1 0 0,0 0 1 0 0,-2 2 0 0 0,5 1-96 0 0,8-1-13 0 0,13 1-185 0 0,-21-3 252 0 0,44 7-1036 0 0,-28-6 489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1.542"/>
    </inkml:context>
    <inkml:brush xml:id="br0">
      <inkml:brushProperty name="width" value="0.05" units="cm"/>
      <inkml:brushProperty name="height" value="0.05" units="cm"/>
      <inkml:brushProperty name="color" value="#E71224"/>
    </inkml:brush>
  </inkml:definitions>
  <inkml:trace contextRef="#ctx0" brushRef="#br0">1334 13 6909 0 0,'0'-1'1'0'0,"0"1"0"0"0,0-1 0 0 0,0 1 0 0 0,1-1 0 0 0,-1 1 0 0 0,0 0 1 0 0,0-1-1 0 0,0 1 0 0 0,0-1 0 0 0,0 1 0 0 0,0-1 0 0 0,0 1 0 0 0,0 0 1 0 0,-1-1-1 0 0,1 1 0 0 0,0-1 0 0 0,0 1 0 0 0,0-1 0 0 0,0 1 0 0 0,-1 0 1 0 0,1-1-1 0 0,0 1 0 0 0,0 0 0 0 0,0-1 0 0 0,-1 1 0 0 0,1-1 0 0 0,0 1 1 0 0,-1-1-1 0 0,-5 14 768 0 0,-1 34 563 0 0,7-37-1034 0 0,-2 1-1 0 0,-3 20 1 0 0,-6-1 64 0 0,0 0 0 0 0,-24 43 0 0 0,-40 55 106 0 0,50-87-316 0 0,-106 180 561 0 0,-92 150-33 0 0,-23-14-438 0 0,-40-16 86 0 0,169-207-230 0 0,85-98-144 0 0,2 1 1 0 0,-40 66 0 0 0,67-95-275 0 0,0 0 0 0 0,0 0-1 0 0,1 0 1 0 0,-3 16 0 0 0,3-16-490 0 0,2-6-277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035"/>
    </inkml:context>
    <inkml:brush xml:id="br0">
      <inkml:brushProperty name="width" value="0.05" units="cm"/>
      <inkml:brushProperty name="height" value="0.05" units="cm"/>
      <inkml:brushProperty name="color" value="#E71224"/>
    </inkml:brush>
  </inkml:definitions>
  <inkml:trace contextRef="#ctx0" brushRef="#br0">5 11 6065 0 0,'-4'-10'213'0'0,"5"10"221"0"0,7 22 229 0 0,-6-18-581 0 0,1 0 0 0 0,-1 0 0 0 0,1 0 1 0 0,0 0-1 0 0,0 0 0 0 0,0-1 0 0 0,0 1 0 0 0,1-1 1 0 0,-1 0-1 0 0,1 0 0 0 0,0-1 0 0 0,6 5 0 0 0,41 24 690 0 0,2-3 0 0 0,73 30-1 0 0,-29-15-95 0 0,41 20 78 0 0,222 117 505 0 0,-307-146-1207 0 0,-1 3 1 0 0,-1 2 0 0 0,-2 2 0 0 0,-3 2 0 0 0,-1 2 0 0 0,64 83 0 0 0,-66-71-37 0 0,44 77 0 0 0,-70-102-18 0 0,0 1-1 0 0,-3 0 1 0 0,0 2-1 0 0,11 44 1 0 0,-24-74-33 0 0,0-1 1 0 0,0 0-1 0 0,1 1 1 0 0,0-1-1 0 0,0 0 1 0 0,0 0-1 0 0,3 4 1 0 0,-5-8 15 0 0,0 0 0 0 0,0 0 0 0 0,0 0 0 0 0,1 0 0 0 0,-1 1 1 0 0,0-1-1 0 0,0 0 0 0 0,0 0 0 0 0,0 0 0 0 0,1 0 1 0 0,-1 0-1 0 0,0 0 0 0 0,0 0 0 0 0,0 0 0 0 0,1 1 1 0 0,-1-1-1 0 0,0 0 0 0 0,0 0 0 0 0,0 0 0 0 0,1 0 0 0 0,-1 0 1 0 0,0 0-1 0 0,0 0 0 0 0,0 0 0 0 0,1 0 0 0 0,-1 0 1 0 0,0-1-1 0 0,0 1 0 0 0,0 0 0 0 0,1 0 0 0 0,-1 0 0 0 0,0 0 1 0 0,0 0-1 0 0,0 0 0 0 0,1 0 0 0 0,-1 0 0 0 0,0-1 1 0 0,0 1-1 0 0,0 0 0 0 0,0 0 0 0 0,1 0 0 0 0,-1 0 0 0 0,0-1 1 0 0,0 1-1 0 0,0 0 0 0 0,7-12-1181 0 0,-4 8 617 0 0,11-24-1628 0 0,-7 10 855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516"/>
    </inkml:context>
    <inkml:brush xml:id="br0">
      <inkml:brushProperty name="width" value="0.05" units="cm"/>
      <inkml:brushProperty name="height" value="0.05" units="cm"/>
      <inkml:brushProperty name="color" value="#E71224"/>
    </inkml:brush>
  </inkml:definitions>
  <inkml:trace contextRef="#ctx0" brushRef="#br0">1 16 3580 0 0,'4'3'96'0'0,"-4"-2"-80"0"0,0-1 0 0 0,0 1 0 0 0,1-1 0 0 0,-1 0-1 0 0,0 1 1 0 0,0-1 0 0 0,1 0 0 0 0,-1 1 0 0 0,0-1 0 0 0,0 0 0 0 0,1 1 0 0 0,-1-1 0 0 0,0 0 0 0 0,1 0 0 0 0,-1 1 0 0 0,1-1 0 0 0,-1 0 0 0 0,0 0-1 0 0,1 0 1 0 0,-1 1 0 0 0,0-1 0 0 0,1 0 0 0 0,-1 0 0 0 0,1 0 0 0 0,-1 0 0 0 0,1 0 0 0 0,-1 0 0 0 0,1 0 0 0 0,64 2 704 0 0,115-10 1 0 0,-60 0-543 0 0,667-4 261 0 0,1 24-395 0 0,-604-8-43 0 0,1109 50 1782 0 0,-781-33 18 0 0,-421-18-1259 0 0,-69-5-65 0 0,-22 0-121 0 0,-11 0-164 0 0,-1 2-210 0 0,-31-3-262 0 0,1 1 1 0 0,0 3 0 0 0,-1 2 0 0 0,-47 8 0 0 0,88-10 270 0 0,-2-1-1468 0 0,1-2 797 0 0,-2 2-271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888"/>
    </inkml:context>
    <inkml:brush xml:id="br0">
      <inkml:brushProperty name="width" value="0.05" units="cm"/>
      <inkml:brushProperty name="height" value="0.05" units="cm"/>
      <inkml:brushProperty name="color" value="#E71224"/>
    </inkml:brush>
  </inkml:definitions>
  <inkml:trace contextRef="#ctx0" brushRef="#br0">0 1502 4428 0 0,'36'-65'960'0'0,"-20"29"-492"0"0,34-85 471 0 0,-47 111-910 0 0,74-198 326 0 0,-54 156-370 0 0,55-94 1 0 0,7 20 344 0 0,5 3-1 0 0,6 5 1 0 0,124-119-1 0 0,-34 58 271 0 0,-181 173-594 0 0,0 1 0 0 0,0-1 0 0 0,0-1 0 0 0,5-8 0 0 0,-9 15-28 0 0,-1-1 0 0 0,1 0 0 0 0,-1 0 0 0 0,1 0 0 0 0,-1 0 0 0 0,1 1-1 0 0,-1-1 1 0 0,0 0 0 0 0,1 0 0 0 0,-1 0 0 0 0,0 0 0 0 0,0 0 0 0 0,0 0 0 0 0,0 0 0 0 0,0 0-1 0 0,0 0 1 0 0,0 0 0 0 0,0 0 0 0 0,0 0 0 0 0,0 0 0 0 0,-1 0 0 0 0,1 0 0 0 0,0 0 0 0 0,-1 1-1 0 0,1-1 1 0 0,-1 0 0 0 0,1 0 0 0 0,-1 0 0 0 0,1 0 0 0 0,-1 1 0 0 0,1-1 0 0 0,-1 0 0 0 0,0 0-1 0 0,1 1 1 0 0,-1-1 0 0 0,0 1 0 0 0,0-1 0 0 0,0 0 0 0 0,1 1 0 0 0,-1 0 0 0 0,0-1 0 0 0,-2 0-1 0 0,-4-2-550 0 0,-5 0-1296 0 0,8 3 1352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366"/>
    </inkml:context>
    <inkml:brush xml:id="br0">
      <inkml:brushProperty name="width" value="0.05" units="cm"/>
      <inkml:brushProperty name="height" value="0.05" units="cm"/>
      <inkml:brushProperty name="color" value="#E71224"/>
    </inkml:brush>
  </inkml:definitions>
  <inkml:trace contextRef="#ctx0" brushRef="#br0">1376 1530 4224 0 0,'18'-41'708'0'0,"-8"11"50"0"0,-5 18-478 0 0,-1-1 0 0 0,5-21 0 0 0,-8 29-244 0 0,-1 0 0 0 0,0 0 0 0 0,0 0 0 0 0,0 0 1 0 0,0 0-1 0 0,-1 0 0 0 0,0 0 0 0 0,0 0 0 0 0,0 0 0 0 0,-4-8 0 0 0,-8-15-4 0 0,-1 1 0 0 0,-1 1 0 0 0,-33-45 0 0 0,-69-67-113 0 0,91 108 109 0 0,-88-93 42 0 0,-4 4 1 0 0,-6 6-1 0 0,-192-135 1 0 0,-20 1-186 0 0,180 131 171 0 0,155 115-70 0 0,-1 1 0 0 0,1-1 0 0 0,0 0 0 0 0,0 0 0 0 0,0 1 0 0 0,0-1 0 0 0,0 0 0 0 0,0 0 0 0 0,1 0 0 0 0,-1 0 0 0 0,0 0 0 0 0,0 0 0 0 0,1-1 0 0 0,-1 1 0 0 0,1 0 0 0 0,-1 0 0 0 0,1 0-1 0 0,-1-1 1 0 0,1 1 0 0 0,0 0 0 0 0,-1-1 0 0 0,1 1 0 0 0,0 0 0 0 0,0 0 0 0 0,0-1 0 0 0,0 1 0 0 0,0 0 0 0 0,0-1 0 0 0,1 1 0 0 0,-1 0 0 0 0,0-1 0 0 0,1 1 0 0 0,-1 0 0 0 0,1 0 0 0 0,-1 0 0 0 0,1-1 0 0 0,-1 1 0 0 0,1 0-1 0 0,0 0 1 0 0,0 0 0 0 0,0 0 0 0 0,-1 0 0 0 0,3-1 0 0 0,-3 2-29 0 0,0 0 0 0 0,-1-1-1 0 0,1 1 1 0 0,0 0 0 0 0,0 0-1 0 0,-1 0 1 0 0,1 0 0 0 0,0 0-1 0 0,0 0 1 0 0,-1 0 0 0 0,1 0-1 0 0,0 0 1 0 0,0 0 0 0 0,-1 0-1 0 0,1 0 1 0 0,0 0 0 0 0,0 1 0 0 0,-1-1-1 0 0,1 0 1 0 0,0 0 0 0 0,0 0-1 0 0,-1 0 1 0 0,1 0 0 0 0,0 0-1 0 0,0 1 1 0 0,0-1 0 0 0,-1 0-1 0 0,1 0 1 0 0,0 0 0 0 0,0 0-1 0 0,0 1 1 0 0,0-1 0 0 0,0 0-1 0 0,-1 1 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799"/>
    </inkml:context>
    <inkml:brush xml:id="br0">
      <inkml:brushProperty name="width" value="0.05" units="cm"/>
      <inkml:brushProperty name="height" value="0.05" units="cm"/>
      <inkml:brushProperty name="color" value="#E71224"/>
    </inkml:brush>
  </inkml:definitions>
  <inkml:trace contextRef="#ctx0" brushRef="#br0">3971 95 5116 0 0,'0'-1'42'0'0,"-1"0"0"0"0,1 0 0 0 0,0 0 0 0 0,-1 0 0 0 0,1 0 0 0 0,-1 1 0 0 0,1-1 0 0 0,-1 0 0 0 0,1 0 0 0 0,-1 0 0 0 0,0 0 0 0 0,1 0 0 0 0,-1 1 0 0 0,0-1-1 0 0,0 0 1 0 0,0 1 0 0 0,1-1 0 0 0,-1 0 0 0 0,0 1 0 0 0,0-1 0 0 0,0 1 0 0 0,0 0 0 0 0,0-1 0 0 0,0 1 0 0 0,0 0 0 0 0,-2-1 0 0 0,-30-4 280 0 0,-23 5-55 0 0,-58 7 0 0 0,23 0-94 0 0,-592-1-165 0 0,-1-37 8 0 0,435 17-12 0 0,9 2-7 0 0,-486-22-18 0 0,6 35-73 0 0,635 3 60 0 0,-123 22-1 0 0,201-25 35 0 0,0 1-1 0 0,0 0 0 0 0,0 0 1 0 0,-12 7-1 0 0,18-9 1 0 0,0 1 0 0 0,1-1 0 0 0,-1 0 1 0 0,0 0-1 0 0,0 1 0 0 0,1-1 0 0 0,-1 1 0 0 0,1-1 0 0 0,-1 1 0 0 0,0-1 0 0 0,1 1 1 0 0,-1-1-1 0 0,1 1 0 0 0,-1-1 0 0 0,1 1 0 0 0,-1 0 0 0 0,1-1 0 0 0,0 1 1 0 0,-1 0-1 0 0,1-1 0 0 0,0 1 0 0 0,-1 0 0 0 0,1-1 0 0 0,0 1 0 0 0,0 0 1 0 0,0 0-1 0 0,0-1 0 0 0,-1 1 0 0 0,1 0 0 0 0,0 0 0 0 0,0-1 0 0 0,1 1 1 0 0,-1 0-1 0 0,0 0 0 0 0,0-1 0 0 0,0 1 0 0 0,0 0 0 0 0,1 0 0 0 0,-1-1 0 0 0,0 1 1 0 0,1 0-1 0 0,-1-1 0 0 0,0 1 0 0 0,1 0 0 0 0,-1-1 0 0 0,1 1 0 0 0,-1-1 1 0 0,1 1-1 0 0,-1 0 0 0 0,1-1 0 0 0,0 0 0 0 0,-1 1 0 0 0,1-1 0 0 0,0 1 1 0 0,-1-1-1 0 0,1 0 0 0 0,1 1 0 0 0,6 3-134 0 0,1 0 1 0 0,0 0-1 0 0,-1-1 0 0 0,1 0 1 0 0,0-1-1 0 0,1 0 0 0 0,-1 0 1 0 0,0-1-1 0 0,0 0 0 0 0,1-1 1 0 0,18-1-1 0 0,-9 0-386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025"/>
    </inkml:context>
    <inkml:brush xml:id="br0">
      <inkml:brushProperty name="width" value="0.05" units="cm"/>
      <inkml:brushProperty name="height" value="0.05" units="cm"/>
      <inkml:brushProperty name="color" value="#E71224"/>
    </inkml:brush>
  </inkml:definitions>
  <inkml:trace contextRef="#ctx0" brushRef="#br0">117 0 8229 0 0,'-13'2'68'0'0,"-2"2"44"0"0,-2 1 24 0 0,13 4-4 0 0,-13 1-4 0 0,6-1 8 0 0,3-1 4 0 0,-5 5 4 0 0,7-2-80 0 0,2 2-64 0 0,-3 0-180 0 0,5-5-132 0 0,2 4-204 0 0,0-4-88 0 0,0 4-280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4.803"/>
    </inkml:context>
    <inkml:brush xml:id="br0">
      <inkml:brushProperty name="width" value="0.05" units="cm"/>
      <inkml:brushProperty name="height" value="0.05" units="cm"/>
      <inkml:brushProperty name="color" value="#E71224"/>
    </inkml:brush>
  </inkml:definitions>
  <inkml:trace contextRef="#ctx0" brushRef="#br0">10 263 4428 0 0,'-10'2'187'0'0,"14"3"230"0"0,18 3 111 0 0,8-3-154 0 0,0-1 0 0 0,49 1 1 0 0,61-9-75 0 0,-123 3-285 0 0,555-37 324 0 0,-203 11-291 0 0,19 3 83 0 0,1234-97 360 0 0,-1044 57-385 0 0,-574 63-120 0 0,1 1 0 0 0,0-1 0 0 0,-1 0 0 0 0,1 0 0 0 0,-1-1 0 0 0,1 0 0 0 0,7-3 0 0 0,-47 34-2377 0 0,27-22 1785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5.285"/>
    </inkml:context>
    <inkml:brush xml:id="br0">
      <inkml:brushProperty name="width" value="0.05" units="cm"/>
      <inkml:brushProperty name="height" value="0.05" units="cm"/>
      <inkml:brushProperty name="color" value="#E71224"/>
    </inkml:brush>
  </inkml:definitions>
  <inkml:trace contextRef="#ctx0" brushRef="#br0">18 0 4844 0 0,'-4'0'186'0'0,"-8"0"-371"0"0,12 0 218 0 0,0 0 1 0 0,0 0-1 0 0,0 0 1 0 0,1 0-1 0 0,-1 0 1 0 0,0 1-1 0 0,0-1 0 0 0,0 0 1 0 0,0 0-1 0 0,0 0 1 0 0,0 0-1 0 0,0 0 1 0 0,0 0-1 0 0,0 0 1 0 0,0 0-1 0 0,0 0 1 0 0,0 0-1 0 0,0 1 1 0 0,0-1-1 0 0,0 0 0 0 0,0 0 1 0 0,0 0-1 0 0,0 0 1 0 0,0 0-1 0 0,0 0 1 0 0,0 0-1 0 0,0 0 1 0 0,0 0-1 0 0,0 0 1 0 0,0 0-1 0 0,0 1 0 0 0,0-1 1 0 0,0 0-1 0 0,0 0 1 0 0,0 0-1 0 0,-1 0 1 0 0,1 0-1 0 0,0 0 1 0 0,0 0-1 0 0,0 0 1 0 0,0 0-1 0 0,0 0 1 0 0,0 0-1 0 0,0 0 0 0 0,0 0 1 0 0,0 0-1 0 0,0 0 1 0 0,0 0-1 0 0,0 1 1 0 0,-1-1-1 0 0,1 0 1 0 0,0 0-1 0 0,0 0 1 0 0,0 0-1 0 0,0 0 1 0 0,0 0-1 0 0,0 0 0 0 0,0 0 1 0 0,0 0-1 0 0,0 0 1 0 0,-1-1-1 0 0,118 82 204 0 0,-10-8-88 0 0,-39-21 268 0 0,116 118 1 0 0,42 81 835 0 0,-123-133-955 0 0,-46-53-225 0 0,114 120 48 0 0,-132-147-115 0 0,2-1-1 0 0,73 49 1 0 0,87 33-12 0 0,-46-28-52 0 0,-151-89-44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320"/>
    </inkml:context>
    <inkml:brush xml:id="br0">
      <inkml:brushProperty name="width" value="0.05" units="cm"/>
      <inkml:brushProperty name="height" value="0.05" units="cm"/>
      <inkml:brushProperty name="color" value="#E71224"/>
    </inkml:brush>
  </inkml:definitions>
  <inkml:trace contextRef="#ctx0" brushRef="#br0">4417 1 2080 0 0,'0'0'2091'0'0,"-3"0"-1775"0"0,-11 1 20 0 0,10-1 1306 0 0,0 5-1459 0 0,2-1-121 0 0,1-3-20 0 0,0 1-1 0 0,0 0 0 0 0,0-1 0 0 0,0 1 0 0 0,0-1 1 0 0,0 1-1 0 0,-1-1 0 0 0,1 0 0 0 0,0 0 0 0 0,-1 1 1 0 0,1-1-1 0 0,-2 1 0 0 0,-15 26 78 0 0,-51 85-7 0 0,52-85 210 0 0,-12 28-234 0 0,-92 177 0 0 0,63-113 30 0 0,48-96-52 0 0,-57 170 790 0 0,8-21-34 0 0,45-139-750 0 0,-37 94 17 0 0,-94 166 0 0 0,82-178-166 0 0,57-105 35 0 0,5-10-11 0 0,0 1 1 0 0,0-1-1 0 0,0 0 0 0 0,0 0 0 0 0,1 0 1 0 0,-1 1-1 0 0,0-1 0 0 0,1 0 0 0 0,-1 1 1 0 0,1-1-1 0 0,0 1 0 0 0,-1-1 0 0 0,1 0 1 0 0,0 1-1 0 0,0-1 0 0 0,0 1 0 0 0,0-1 0 0 0,0 1 1 0 0,0-1-1 0 0,1 3 0 0 0,-42 0-1120 0 0,28-3 1178 0 0,-85 14 17 0 0,-524 74 35 0 0,346-53 17 0 0,-542 58-91 0 0,-504 124 14 0 0,1154-176-10 0 0,-82 14-87 0 0,230-54 156 0 0,11-2-3214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858"/>
    </inkml:context>
    <inkml:brush xml:id="br0">
      <inkml:brushProperty name="width" value="0.05" units="cm"/>
      <inkml:brushProperty name="height" value="0.05" units="cm"/>
      <inkml:brushProperty name="color" value="#E71224"/>
    </inkml:brush>
  </inkml:definitions>
  <inkml:trace contextRef="#ctx0" brushRef="#br0">2361 852 3960 0 0,'-19'-24'1283'0'0,"13"20"-1218"0"0,1 0-1 0 0,-1-1 1 0 0,1 1-1 0 0,0-1 1 0 0,1 0 0 0 0,-9-11-1 0 0,-13-12 243 0 0,-5 1-232 0 0,-1 1 1 0 0,-1 1-1 0 0,-1 2 0 0 0,-58-30 1 0 0,22 20-58 0 0,-545-228 702 0 0,31 82 84 0 0,425 142-812 0 0,0 7 0 0 0,-229-13 0 0 0,314 42-32 0 0,131 8-171 0 0,-38-8-172 0 0,1-1 0 0 0,0-1 0 0 0,-1-1 0 0 0,20-7 0 0 0,-37 11 320 0 0,14-4-557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7.337"/>
    </inkml:context>
    <inkml:brush xml:id="br0">
      <inkml:brushProperty name="width" value="0.05" units="cm"/>
      <inkml:brushProperty name="height" value="0.05" units="cm"/>
      <inkml:brushProperty name="color" value="#E71224"/>
    </inkml:brush>
  </inkml:definitions>
  <inkml:trace contextRef="#ctx0" brushRef="#br0">1 2505 3696 0 0,'1'-14'143'0'0,"0"-1"-1"0"0,1 0 0 0 0,0 1 0 0 0,2 0 1 0 0,-1-1-1 0 0,11-22 0 0 0,44-81 937 0 0,-23 50-687 0 0,172-399 754 0 0,12-23-733 0 0,-171 387-444 0 0,28-52-14 0 0,255-515-269 0 0,-305 613 262 0 0,-3-2 0 0 0,18-72-1 0 0,-40 126 53 0 0,0 1-1 0 0,1 0-1 0 0,-1 0 1 0 0,0 0-1 0 0,0 0 1 0 0,-1 0 0 0 0,1-1-1 0 0,-1 1 1 0 0,0 0-1 0 0,0 0 1 0 0,-1-1-1 0 0,-1-6 1 0 0,0 11-3 0 0,0 6 15 0 0,1 7-11 0 0,3-9-9 0 0,-1 0 0 0 0,1-1 0 0 0,0 1 0 0 0,0-1 0 0 0,0 1 0 0 0,0-1 1 0 0,1 0-1 0 0,0 0 0 0 0,-1 0 0 0 0,1 0 0 0 0,0 0 0 0 0,0-1 0 0 0,1 1 0 0 0,3 1 0 0 0,-2 0-231 0 0,0 0 0 0 0,0 0 0 0 0,0 0 0 0 0,5 7 0 0 0,-4-5-415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139"/>
    </inkml:context>
    <inkml:brush xml:id="br0">
      <inkml:brushProperty name="width" value="0.05" units="cm"/>
      <inkml:brushProperty name="height" value="0.05" units="cm"/>
      <inkml:brushProperty name="color" value="#E71224"/>
    </inkml:brush>
  </inkml:definitions>
  <inkml:trace contextRef="#ctx0" brushRef="#br0">1734 114 5541 0 0,'10'-5'75'0'0,"-1"-1"1"0"0,1 0 0 0 0,-1 0 0 0 0,14-14 0 0 0,-19 16 5 0 0,-1 1 0 0 0,1-1 0 0 0,-1 1 0 0 0,0-1 0 0 0,0 0 0 0 0,-1-1 0 0 0,1 1 0 0 0,-1 0 0 0 0,0-1 0 0 0,0 1 0 0 0,2-7 0 0 0,-4 10-37 0 0,1 0-1 0 0,-1 0 1 0 0,1 0-1 0 0,-1 0 1 0 0,1 0-1 0 0,-1 0 1 0 0,1 0-1 0 0,0 1 1 0 0,-1-1 0 0 0,1 0-1 0 0,0 0 1 0 0,-1 1-1 0 0,1-1 1 0 0,0 1-1 0 0,0-1 1 0 0,0 1-1 0 0,0-1 1 0 0,0 1 0 0 0,1-1-1 0 0,-2 1-37 0 0,0 0 1 0 0,0 0-1 0 0,0 0 0 0 0,0 0 1 0 0,0-1-1 0 0,0 1 0 0 0,0 0 1 0 0,0 0-1 0 0,1 0 0 0 0,-1 0 1 0 0,0 0-1 0 0,0 0 0 0 0,0 0 0 0 0,0 0 1 0 0,0 0-1 0 0,0 0 0 0 0,0 0 1 0 0,0 0-1 0 0,1 0 0 0 0,-1 0 1 0 0,0 0-1 0 0,0 0 0 0 0,0 0 1 0 0,0 0-1 0 0,0 0 0 0 0,0 0 1 0 0,0 0-1 0 0,0 0 0 0 0,0 0 1 0 0,0 0-1 0 0,1 1 0 0 0,-1-1 0 0 0,0 0 1 0 0,0 0-1 0 0,0 0 0 0 0,0 0 1 0 0,0 0-1 0 0,0 0 0 0 0,0 0 1 0 0,0 0-1 0 0,0 0 0 0 0,0 0 1 0 0,0 0-1 0 0,0 0 0 0 0,0 1 1 0 0,0-1-1 0 0,0 0 0 0 0,0 0 1 0 0,0 0-1 0 0,0 0 0 0 0,0 0 0 0 0,0 0 1 0 0,0 0-1 0 0,0 0 0 0 0,0 0 1 0 0,0 1-1 0 0,0-1 0 0 0,-9 13 116 0 0,-206 201 542 0 0,63-39-435 0 0,68-76-170 0 0,-269 282 442 0 0,-183 120 482 0 0,466-438-941 0 0,-10 10-71 0 0,3 2 1 0 0,-121 156-1 0 0,182-209-911 0 0,-1-1 0 0 0,-24 24 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637"/>
    </inkml:context>
    <inkml:brush xml:id="br0">
      <inkml:brushProperty name="width" value="0.05" units="cm"/>
      <inkml:brushProperty name="height" value="0.05" units="cm"/>
      <inkml:brushProperty name="color" value="#E71224"/>
    </inkml:brush>
  </inkml:definitions>
  <inkml:trace contextRef="#ctx0" brushRef="#br0">0 6 5448 0 0,'0'0'11'0'0,"0"-1"-1"0"0,1 1 1 0 0,-1 0-1 0 0,0-1 0 0 0,0 1 1 0 0,0 0-1 0 0,0 0 0 0 0,0-1 1 0 0,1 1-1 0 0,-1 0 0 0 0,0 0 1 0 0,0-1-1 0 0,0 1 0 0 0,1 0 1 0 0,-1 0-1 0 0,0 0 0 0 0,0-1 1 0 0,1 1-1 0 0,-1 0 0 0 0,0 0 1 0 0,1 0-1 0 0,-1 0 0 0 0,0 0 1 0 0,0 0-1 0 0,1-1 0 0 0,-1 1 1 0 0,0 0-1 0 0,1 0 0 0 0,-1 0 1 0 0,0 0-1 0 0,1 0 0 0 0,-1 0 1 0 0,0 0-1 0 0,1 0 0 0 0,-1 0 1 0 0,0 1-1 0 0,1-1 0 0 0,-1 0 1 0 0,0 0-1 0 0,0 0 0 0 0,1 0 1 0 0,-1 0-1 0 0,0 0 1 0 0,1 1-1 0 0,-1-1 0 0 0,0 0 1 0 0,0 0-1 0 0,0 0 0 0 0,1 1 1 0 0,20 10 243 0 0,-16-8-185 0 0,239 142 1253 0 0,-7 11 1 0 0,383 327 0 0 0,-194-62-1227 0 0,-366-359-111 0 0,67 63 3 0 0,29 31-4 0 0,-152-151 11 0 0,1 0 1 0 0,-1 1 0 0 0,0-1 0 0 0,0 1 0 0 0,0-1-1 0 0,3 9 1 0 0,-7-13 5 0 0,1 0-1 0 0,-1 0 1 0 0,0 0-1 0 0,0 0 0 0 0,0 0 1 0 0,1 0-1 0 0,-1 0 1 0 0,0 0-1 0 0,0 0 0 0 0,0 0 1 0 0,0 0-1 0 0,-1 0 1 0 0,1 0-1 0 0,0 0 0 0 0,0 0 1 0 0,-1-1-1 0 0,1 1 1 0 0,0 0-1 0 0,-1 2 0 0 0,-1-2 2 0 0,1 0 0 0 0,0 0-1 0 0,0 0 1 0 0,0 0-1 0 0,-1 0 1 0 0,1 0-1 0 0,0 0 1 0 0,-1-1-1 0 0,1 1 1 0 0,-1 0 0 0 0,1-1-1 0 0,-1 1 1 0 0,1-1-1 0 0,-1 0 1 0 0,1 1-1 0 0,-3-1 1 0 0,-3 1-162 0 0,0 0-1 0 0,-1 0 1 0 0,1-1-1 0 0,-1 0 1 0 0,1-1 0 0 0,0 0-1 0 0,-1 0 1 0 0,1 0 0 0 0,0-1-1 0 0,0 0 1 0 0,0 0 0 0 0,0-1-1 0 0,0 0 1 0 0,-11-6-1 0 0,10 2-775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087"/>
    </inkml:context>
    <inkml:brush xml:id="br0">
      <inkml:brushProperty name="width" value="0.05" units="cm"/>
      <inkml:brushProperty name="height" value="0.05" units="cm"/>
      <inkml:brushProperty name="color" value="#E71224"/>
    </inkml:brush>
  </inkml:definitions>
  <inkml:trace contextRef="#ctx0" brushRef="#br0">1 10 6221 0 0,'0'0'2'0'0,"0"0"0"0"0,1 0 1 0 0,-1 0-1 0 0,0 1 1 0 0,0-1-1 0 0,1 0 0 0 0,-1 0 1 0 0,0 0-1 0 0,0 0 0 0 0,1 0 1 0 0,-1 0-1 0 0,0 1 1 0 0,1-1-1 0 0,-1 0 0 0 0,0 0 1 0 0,0 0-1 0 0,1 0 1 0 0,-1 0-1 0 0,0 0 0 0 0,1 0 1 0 0,-1 0-1 0 0,0 0 1 0 0,1-1-1 0 0,-1 1 0 0 0,0 0 1 0 0,0 0-1 0 0,1 0 1 0 0,-1 0-1 0 0,0 0 0 0 0,0 0 1 0 0,1-1-1 0 0,-1 1 0 0 0,0 0 1 0 0,0 0-1 0 0,1 0 1 0 0,-1-1-1 0 0,0 1 0 0 0,0 0 1 0 0,0 0-1 0 0,1-1 1 0 0,-1 1-1 0 0,0 0 0 0 0,0 0 1 0 0,0-1-1 0 0,0 1 1 0 0,0 0-1 0 0,0-1 0 0 0,0 1 1 0 0,1 0-1 0 0,-1 0 0 0 0,0-1 1 0 0,0 1-1 0 0,0 0 1 0 0,0-1-1 0 0,0 1 0 0 0,0 0 1 0 0,-1-1-1 0 0,1 1 1 0 0,0 0-1 0 0,0 0 0 0 0,0-1 1 0 0,0 1-1 0 0,0 0 1 0 0,0-1-1 0 0,0 1 0 0 0,-1 0 1 0 0,1 0-1 0 0,0-1 1 0 0,0 1-1 0 0,3 1 36 0 0,1 1-1 0 0,-1-1 1 0 0,1-1 0 0 0,0 1 0 0 0,-1 0 0 0 0,1-1-1 0 0,0 0 1 0 0,0 0 0 0 0,0 0 0 0 0,4-1-1 0 0,-2 1-20 0 0,1191 22 55 0 0,195 21 223 0 0,-477 1 1661 0 0,-801-36-1633 0 0,-103-8-299 0 0,29 1 108 0 0,-64-8-49 0 0,-60-4-1168 0 0,-135-1 1 0 0,213 12 508 0 0,4-1-139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481"/>
    </inkml:context>
    <inkml:brush xml:id="br0">
      <inkml:brushProperty name="width" value="0.05" units="cm"/>
      <inkml:brushProperty name="height" value="0.05" units="cm"/>
      <inkml:brushProperty name="color" value="#E71224"/>
    </inkml:brush>
  </inkml:definitions>
  <inkml:trace contextRef="#ctx0" brushRef="#br0">0 1656 3436 0 0,'2'-6'17'0'0,"-1"0"-1"0"0,1-1 0 0 0,1 1 0 0 0,-1 0 1 0 0,1 0-1 0 0,0 0 0 0 0,0 0 1 0 0,1 1-1 0 0,7-10 0 0 0,4-7 57 0 0,8-14 89 0 0,1 2-1 0 0,46-50 0 0 0,67-55 400 0 0,-77 80-326 0 0,30-29 79 0 0,100-102 201 0 0,399-404 149 0 0,-468 473-612 0 0,-100 97-7 0 0,-1-2-1 0 0,-1 0 1 0 0,20-35-1 0 0,-36 55-81 0 0,-1-1 0 0 0,1 0 0 0 0,-1 0 0 0 0,0 1 0 0 0,0-1 0 0 0,-1 0 0 0 0,0-1 0 0 0,0-12 0 0 0,-1 19 23 0 0,-1 1 0 0 0,1-1 0 0 0,0 1 0 0 0,-1-1 0 0 0,1 1 0 0 0,0 0 0 0 0,-1-1 0 0 0,1 1 0 0 0,0 0 0 0 0,-1-1 0 0 0,1 1 0 0 0,-1 0 0 0 0,1 0 0 0 0,-1-1 1 0 0,1 1-1 0 0,-1 0 0 0 0,1 0 0 0 0,-1 0 0 0 0,1 0 0 0 0,-1-1 0 0 0,1 1 0 0 0,-1 0 0 0 0,1 0 0 0 0,-1 0 0 0 0,1 0 0 0 0,-1 0 0 0 0,1 0 0 0 0,-1 0 0 0 0,1 1 0 0 0,-1-1 0 0 0,1 0 0 0 0,-1 0 0 0 0,1 0 0 0 0,-2 1 0 0 0,-9-1-869 0 0,5-2 413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976"/>
    </inkml:context>
    <inkml:brush xml:id="br0">
      <inkml:brushProperty name="width" value="0.05" units="cm"/>
      <inkml:brushProperty name="height" value="0.05" units="cm"/>
      <inkml:brushProperty name="color" value="#E71224"/>
    </inkml:brush>
  </inkml:definitions>
  <inkml:trace contextRef="#ctx0" brushRef="#br0">1949 2359 5665 0 0,'-1'-2'17'0'0,"1"1"1"0"0,0-1-1 0 0,0 1 1 0 0,0-1-1 0 0,0 1 1 0 0,0-1-1 0 0,0 1 1 0 0,0-1-1 0 0,0 1 1 0 0,0-1-1 0 0,1 1 1 0 0,-1-1-1 0 0,1 1 1 0 0,-1-1-1 0 0,2-2 1 0 0,14-27 226 0 0,-9 19-174 0 0,-3 3-12 0 0,0-1 1 0 0,-1 0 0 0 0,1 1-1 0 0,-2-1 1 0 0,0-1 0 0 0,0 1-1 0 0,0 0 1 0 0,-1 0 0 0 0,-1-17-1 0 0,-1 11-17 0 0,-1 1 1 0 0,-1-1-1 0 0,0 0 0 0 0,-1 1 0 0 0,-9-25 0 0 0,-2 7-67 0 0,-1 0 1 0 0,-2 1-1 0 0,-1 0 0 0 0,-39-47 0 0 0,-238-314 193 0 0,-95-116-184 0 0,85 162 39 0 0,221 263-39 0 0,-179-137 0 0 0,240 203 22 0 0,-140-95 5 0 0,130 92-6 0 0,0 2 0 0 0,-1 2 0 0 0,-40-14 0 0 0,-52-4-21 0 0,126 35 12 0 0,0 0 0 0 0,1 0 0 0 0,-1-1 0 0 0,0 1 0 0 0,1 0 0 0 0,-1-1 0 0 0,1 1 0 0 0,-1-1 0 0 0,1 1 0 0 0,-1-1 0 0 0,1 1 0 0 0,-1-1 1 0 0,1 1-1 0 0,0-1 0 0 0,-1 1 0 0 0,1-1 0 0 0,0 1 0 0 0,-1-1 0 0 0,1 0 0 0 0,0 1 0 0 0,-1-1 0 0 0,1 0 0 0 0,0 1 0 0 0,0-1 0 0 0,0 0 0 0 0,0 1 1 0 0,0-1-1 0 0,0 0 0 0 0,0 1 0 0 0,0-1 0 0 0,0 0 0 0 0,0 1 0 0 0,0-1 0 0 0,0 0 0 0 0,1 1 0 0 0,-1-1 0 0 0,0 0 0 0 0,1 0-30 0 0,-1 0 0 0 0,1 0-1 0 0,-1 0 1 0 0,1 0 0 0 0,0 0 0 0 0,-1 0-1 0 0,1 0 1 0 0,0 0 0 0 0,-1 1 0 0 0,1-1-1 0 0,0 0 1 0 0,0 0 0 0 0,0 1 0 0 0,0-1-1 0 0,0 1 1 0 0,-1-1 0 0 0,1 1 0 0 0,0-1-1 0 0,0 1 1 0 0,1-1 0 0 0,-1 1 0 0 0,0 0-1 0 0,0 0 1 0 0,0 0 0 0 0,1-1 0 0 0,3 1-160 0 0,0 0 1 0 0,0 1 0 0 0,0-1 0 0 0,0 1 0 0 0,0 0-1 0 0,7 2 1 0 0,-8-1-265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631"/>
    </inkml:context>
    <inkml:brush xml:id="br0">
      <inkml:brushProperty name="width" value="0.05" units="cm"/>
      <inkml:brushProperty name="height" value="0.05" units="cm"/>
      <inkml:brushProperty name="color" value="#E71224"/>
    </inkml:brush>
  </inkml:definitions>
  <inkml:trace contextRef="#ctx0" brushRef="#br0">0 21 7485 0 0,'4'-2'183'0'0,"1"-1"-1"0"0,-1 1 1 0 0,1 0 0 0 0,-1 0 0 0 0,1 0 0 0 0,0 1-1 0 0,0 0 1 0 0,0 0 0 0 0,0 0 0 0 0,0 0 0 0 0,0 1 0 0 0,0 0-1 0 0,9 0 1 0 0,-13 1-91 0 0,0-1 0 0 0,0 1-1 0 0,0 0 1 0 0,0-1-1 0 0,0 1 1 0 0,0 0 0 0 0,0 0-1 0 0,0-1 1 0 0,0 1 0 0 0,-1 0-1 0 0,1 0 1 0 0,0 0 0 0 0,0 0-1 0 0,-1 0 1 0 0,1 0 0 0 0,-1 0-1 0 0,1 0 1 0 0,-1 0-1 0 0,1 1 1 0 0,-1-1 0 0 0,0 0-1 0 0,1 0 1 0 0,-1 0 0 0 0,0 0-1 0 0,0 1 1 0 0,0 1 0 0 0,0 33 1047 0 0,0-32-1012 0 0,-2 8 102 0 0,0 0 0 0 0,-1 0 0 0 0,0 0 0 0 0,-1 0 0 0 0,0-1 0 0 0,-9 16 0 0 0,8-16-105 0 0,0 0 1 0 0,0 1-1 0 0,1-1 1 0 0,0 1-1 0 0,1 0 0 0 0,-2 17 1 0 0,5-25-111 0 0,0 0 0 0 0,0 0 0 0 0,0 0 0 0 0,1 0 0 0 0,-1 0 0 0 0,1 0 1 0 0,0 0-1 0 0,0 0 0 0 0,0 0 0 0 0,1 0 0 0 0,0 0 0 0 0,-1-1 0 0 0,5 7 0 0 0,-4-8-14 0 0,-1 0 0 0 0,1 0 0 0 0,0 0 0 0 0,0 0 0 0 0,0-1-1 0 0,0 1 1 0 0,0 0 0 0 0,1-1 0 0 0,-1 0 0 0 0,0 1 0 0 0,1-1 0 0 0,-1 0-1 0 0,1 0 1 0 0,-1-1 0 0 0,1 1 0 0 0,-1 0 0 0 0,1-1 0 0 0,0 0 0 0 0,-1 1-1 0 0,1-1 1 0 0,0 0 0 0 0,-1 0 0 0 0,4-1 0 0 0,5-2-72 0 0,-1 1-1 0 0,0-2 1 0 0,0 1 0 0 0,0-1-1 0 0,-1-1 1 0 0,1 0 0 0 0,-1 0-1 0 0,0-1 1 0 0,0 0 0 0 0,-1-1 0 0 0,0 0-1 0 0,0 0 1 0 0,-1 0 0 0 0,0-1-1 0 0,7-9 1 0 0,-9 9 23 0 0,-1 0 0 0 0,0-1 0 0 0,0 1 0 0 0,-1-1 0 0 0,0 0 0 0 0,0 0 0 0 0,-1 0 0 0 0,0-1 0 0 0,-1 1 0 0 0,1-18 1 0 0,-2 18 43 0 0,0 1 1 0 0,0 0 0 0 0,-1 0 0 0 0,0 0 0 0 0,-1 0 0 0 0,0 0 0 0 0,0 0 0 0 0,-1 0 0 0 0,0 1 0 0 0,0-1 0 0 0,-1 1 0 0 0,-8-14 0 0 0,11 20 5 0 0,0-1 0 0 0,-1 0 0 0 0,1 1 0 0 0,0-1 0 0 0,0 0 0 0 0,-1 1 0 0 0,1 0 0 0 0,-1-1 0 0 0,0 1 0 0 0,1 0 0 0 0,-1 0 0 0 0,0 0 0 0 0,1 0 0 0 0,-1 0 0 0 0,0 0 0 0 0,0 0 0 0 0,0 1 0 0 0,0-1 0 0 0,0 1 0 0 0,0-1 0 0 0,0 1 0 0 0,0 0 0 0 0,0 0 0 0 0,0 0 0 0 0,0 0 1 0 0,0 0-1 0 0,0 0 0 0 0,0 1 0 0 0,0-1 0 0 0,0 1 0 0 0,0-1 0 0 0,0 1 0 0 0,0 0 0 0 0,0 0 0 0 0,1-1 0 0 0,-1 2 0 0 0,0-1 0 0 0,0 0 0 0 0,-2 2 0 0 0,0 1 3 0 0,1-1 1 0 0,-1 1-1 0 0,0 0 0 0 0,1 0 1 0 0,0 0-1 0 0,0 1 0 0 0,0-1 1 0 0,1 1-1 0 0,-1 0 1 0 0,1 0-1 0 0,0 0 0 0 0,1 0 1 0 0,-1 0-1 0 0,0 6 0 0 0,0 42 92 0 0,3-31-48 0 0,-1-20-42 0 0,0-1 0 0 0,0 1-1 0 0,0-1 1 0 0,0 0 0 0 0,0 1-1 0 0,0-1 1 0 0,1 1 0 0 0,-1-1-1 0 0,1 0 1 0 0,-1 1 0 0 0,1-1-1 0 0,-1 0 1 0 0,1 1-1 0 0,0-1 1 0 0,-1 0 0 0 0,1 0-1 0 0,0 0 1 0 0,0 1 0 0 0,0-1-1 0 0,0 0 1 0 0,0 0 0 0 0,2 1-1 0 0,-1-1-2 0 0,1 0 1 0 0,-1 0-1 0 0,0-1 0 0 0,0 1 0 0 0,0 0 0 0 0,1-1 1 0 0,-1 0-1 0 0,0 1 0 0 0,1-1 0 0 0,-1 0 0 0 0,1 0 1 0 0,3-1-1 0 0,1 0-6 0 0,1-1 1 0 0,-1 1 0 0 0,0-2-1 0 0,0 1 1 0 0,0-1 0 0 0,0 0-1 0 0,12-7 1 0 0,-16 7-3 0 0,10-6-2 0 0,0 0-1 0 0,1 0 1 0 0,0 1-1 0 0,0 1 1 0 0,27-9-1 0 0,-39 15 5 0 0,0 1 0 0 0,1 0 0 0 0,-1-1 1 0 0,0 1-1 0 0,1 1 0 0 0,-1-1 0 0 0,0 0 0 0 0,1 0 0 0 0,-1 1 0 0 0,0 0 1 0 0,0-1-1 0 0,0 1 0 0 0,1 0 0 0 0,-1 0 0 0 0,3 2 0 0 0,30 24 3 0 0,-14-9 5 0 0,15 11 11 0 0,-29-22-13 0 0,0 0 0 0 0,0-1 0 0 0,1 0 0 0 0,0 0 0 0 0,1-1-1 0 0,-1 0 1 0 0,1-1 0 0 0,15 7 0 0 0,-20-11-2 0 0,0 0-1 0 0,0 0 1 0 0,-1-1-1 0 0,1 1 1 0 0,0-1-1 0 0,-1 1 1 0 0,1-1-1 0 0,-1 0 1 0 0,1-1-1 0 0,-1 1 1 0 0,1-1-1 0 0,-1 1 1 0 0,6-5-1 0 0,3-1-4 0 0,-1-1 0 0 0,16-13-1 0 0,-21 14 5 0 0,0 0 0 0 0,0 0-1 0 0,-1-1 1 0 0,1 0 0 0 0,-2 0-1 0 0,1-1 1 0 0,-1 1 0 0 0,-1-1-1 0 0,4-11 1 0 0,-2 8-2 0 0,-1 0 0 0 0,1 1 0 0 0,1 0 0 0 0,9-14 0 0 0,-15 24 0 0 0,0 0 0 0 0,1 1 1 0 0,-1-1-1 0 0,0 1 0 0 0,1-1 0 0 0,-1 1 1 0 0,0-1-1 0 0,1 1 0 0 0,-1-1 0 0 0,1 1 0 0 0,-1 0 1 0 0,0-1-1 0 0,1 1 0 0 0,-1 0 0 0 0,1-1 1 0 0,-1 1-1 0 0,1 0 0 0 0,0-1 0 0 0,-1 1 0 0 0,1 0 1 0 0,-1 0-1 0 0,1 0 0 0 0,0 0 0 0 0,-1-1 1 0 0,1 1-1 0 0,-1 0 0 0 0,1 0 0 0 0,0 0 0 0 0,-1 0 1 0 0,2 1-1 0 0,-1-1 8 0 0,0 1 1 0 0,-1 0 0 0 0,1 0-1 0 0,0 0 1 0 0,0 0 0 0 0,-1 0-1 0 0,1-1 1 0 0,0 1-1 0 0,-1 0 1 0 0,1 1 0 0 0,-1-1-1 0 0,0 0 1 0 0,1 0-1 0 0,0 2 1 0 0,1 6 103 0 0,-1-1 1 0 0,0 1-1 0 0,1 13 0 0 0,-3-10 36 0 0,1 1-1 0 0,1 0 0 0 0,0 0 0 0 0,1-1 0 0 0,1 1 0 0 0,-1-1 1 0 0,2 1-1 0 0,0-1 0 0 0,0 0 0 0 0,1 0 0 0 0,1-1 0 0 0,0 0 0 0 0,12 17 1 0 0,-18-27-166 0 0,1 0 1 0 0,0 0 0 0 0,-1-1-1 0 0,1 1 1 0 0,0 0 0 0 0,0 0-1 0 0,-1-1 1 0 0,1 1 0 0 0,0-1-1 0 0,0 1 1 0 0,0 0 0 0 0,0-1-1 0 0,0 0 1 0 0,0 1 0 0 0,0-1-1 0 0,0 0 1 0 0,0 1 0 0 0,0-1-1 0 0,0 0 1 0 0,0 0 0 0 0,0 0 0 0 0,0 0-1 0 0,0 0 1 0 0,1 0 0 0 0,-1 0-1 0 0,0 0 1 0 0,0 0 0 0 0,2-1-1 0 0,-1 0-213 0 0,0 0 0 0 0,0 0 1 0 0,-1 0-1 0 0,1 0 0 0 0,0 0 0 0 0,0 0 0 0 0,-1-1 0 0 0,1 1 0 0 0,-1-1 0 0 0,1 1 0 0 0,-1-1 0 0 0,1 1 0 0 0,-1-1 0 0 0,0 0 0 0 0,1-2 1 0 0,4-9-1362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428"/>
    </inkml:context>
    <inkml:brush xml:id="br0">
      <inkml:brushProperty name="width" value="0.05" units="cm"/>
      <inkml:brushProperty name="height" value="0.05" units="cm"/>
      <inkml:brushProperty name="color" value="#E71224"/>
    </inkml:brush>
  </inkml:definitions>
  <inkml:trace contextRef="#ctx0" brushRef="#br0">3050 33 5088 0 0,'15'-25'853'0'0,"-15"24"-827"0"0,0 1-1 0 0,1-1 0 0 0,-1 1 1 0 0,0-1-1 0 0,1 1 0 0 0,-1 0 1 0 0,0-1-1 0 0,1 1 1 0 0,-1-1-1 0 0,1 1 0 0 0,-1 0 1 0 0,0-1-1 0 0,1 1 0 0 0,-1 0 1 0 0,1 0-1 0 0,-1-1 1 0 0,1 1-1 0 0,-1 0 0 0 0,1 0 1 0 0,-1 0-1 0 0,1 0 1 0 0,-1 0-1 0 0,1 0 0 0 0,0 0 1 0 0,-1 0-1 0 0,1 0 0 0 0,-1 0 1 0 0,1 0-1 0 0,-1 0 1 0 0,1 0-1 0 0,-1 0 0 0 0,1 0 1 0 0,-1 0-1 0 0,2 1 0 0 0,-2 0-17 0 0,0-1-1 0 0,0 1 0 0 0,-1-1 1 0 0,1 1-1 0 0,0 0 1 0 0,0-1-1 0 0,0 1 0 0 0,0 0 1 0 0,-1-1-1 0 0,1 1 0 0 0,0-1 1 0 0,-1 1-1 0 0,1 0 0 0 0,0-1 1 0 0,-1 1-1 0 0,1-1 0 0 0,-1 1 1 0 0,1-1-1 0 0,-1 1 0 0 0,1-1 1 0 0,-1 0-1 0 0,1 1 1 0 0,-1-1-1 0 0,1 0 0 0 0,-1 1 1 0 0,1-1-1 0 0,-1 0 0 0 0,0 0 1 0 0,1 1-1 0 0,-2-1 0 0 0,-13 7-18 0 0,-1-1 0 0 0,0 0 0 0 0,0-2 0 0 0,-1 0 0 0 0,1 0 0 0 0,-22 1 0 0 0,-106-1 3 0 0,63-3 13 0 0,-896-2 44 0 0,400-5 28 0 0,474 5-73 0 0,-852 22 38 0 0,858-12-54 0 0,96-8-16 0 0,8 1-1 0 0,12 1-34 0 0,19-2-71 0 0,-8 0-186 0 0,-1-2 0 0 0,0 0-1 0 0,50-10 1 0 0,-74 12-241 0 0,-3 1 352 0 0,0-3-295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767"/>
    </inkml:context>
    <inkml:brush xml:id="br0">
      <inkml:brushProperty name="width" value="0.05" units="cm"/>
      <inkml:brushProperty name="height" value="0.05" units="cm"/>
      <inkml:brushProperty name="color" value="#E71224"/>
    </inkml:brush>
  </inkml:definitions>
  <inkml:trace contextRef="#ctx0" brushRef="#br0">0 1 2584 0 0,'2'4'-16'0'0,"1"-8"-52"0"0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1.123"/>
    </inkml:context>
    <inkml:brush xml:id="br0">
      <inkml:brushProperty name="width" value="0.05" units="cm"/>
      <inkml:brushProperty name="height" value="0.05" units="cm"/>
      <inkml:brushProperty name="color" value="#E71224"/>
    </inkml:brush>
  </inkml:definitions>
  <inkml:trace contextRef="#ctx0" brushRef="#br0">234 12 4728 0 0,'-2'-1'45'0'0,"0"-1"0"0"0,0 1 0 0 0,0 0 0 0 0,0 0 0 0 0,-1 0 0 0 0,1 0 0 0 0,0 0 0 0 0,0 1 0 0 0,-1-1 0 0 0,1 0 0 0 0,0 1 0 0 0,-1 0-1 0 0,1 0 1 0 0,0 0 0 0 0,-1 0 0 0 0,1 0 0 0 0,-1 0 0 0 0,1 0 0 0 0,0 1 0 0 0,-1-1 0 0 0,1 1 0 0 0,0 0 0 0 0,-4 1 0 0 0,1 2-41 0 0,0-1 0 0 0,0 1 1 0 0,1 0-1 0 0,-1 0 0 0 0,1 0 1 0 0,0 1-1 0 0,1 0 1 0 0,-6 7-1 0 0,-9 17 2 0 0,1 1 0 0 0,1 0 0 0 0,1 2 0 0 0,2-1 0 0 0,-16 59 1 0 0,25-67-155 0 0,-5 37 1 0 0,3-4-660 0 0,2-37 314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008"/>
    </inkml:context>
    <inkml:brush xml:id="br0">
      <inkml:brushProperty name="width" value="0.05" units="cm"/>
      <inkml:brushProperty name="height" value="0.05" units="cm"/>
      <inkml:brushProperty name="color" value="#E71224"/>
    </inkml:brush>
  </inkml:definitions>
  <inkml:trace contextRef="#ctx0" brushRef="#br0">81 87 6625 0 0,'-7'-5'99'0'0,"1"0"0"0"0,1-1 1 0 0,-1 0-1 0 0,-8-12 1 0 0,-16-17 1134 0 0,20 26-281 0 0,8 7-184 0 0,3 4-121 0 0,8 17-337 0 0,18 57-161 0 0,-3 2 1 0 0,18 103-1 0 0,-28-115-137 0 0,-5-25-538 0 0,-3 0-1 0 0,3 79 1 0 0,-9-116 273 0 0,0-1 0 0 0,-1 1 0 0 0,1 0 1 0 0,-1 0-1 0 0,0-1 0 0 0,-2 5 0 0 0,1-1-416 0 0,2-8 650 0 0,0 1 0 0 0,0 0-1 0 0,0 0 1 0 0,0 0 0 0 0,0 0 0 0 0,0 0 0 0 0,0 0 0 0 0,0 0-1 0 0,0 0 1 0 0,0 0 0 0 0,0 0 0 0 0,0 0 0 0 0,0 0-1 0 0,0 0 1 0 0,-1 0 0 0 0,1 0 0 0 0,0 0 0 0 0,0 0-1 0 0,0 0 1 0 0,0 0 0 0 0,0 0 0 0 0,0 0 0 0 0,0 0 0 0 0,0 0-1 0 0,0 0 1 0 0,0 0 0 0 0,0 0 0 0 0,0 0 0 0 0,0 0-1 0 0,0 0 1 0 0,0 0 0 0 0,0 0 0 0 0,0 0 0 0 0,0 0-1 0 0,-1 0 1 0 0,1 0 0 0 0,0 0 0 0 0,0 0 0 0 0,0 0 0 0 0,0 0-1 0 0,0 0 1 0 0,0 0 0 0 0,0 0 0 0 0,0 0 0 0 0,0 0-1 0 0,0 0 1 0 0,0 0 0 0 0,0 0 0 0 0,0 0 0 0 0,0 0 0 0 0,0 0-1 0 0,0 0 1 0 0,0 0 0 0 0,0 0 0 0 0,0 0 0 0 0,0 0-1 0 0,0 1 1 0 0,0-1 0 0 0,0 0 0 0 0,0 0 0 0 0,0 0-1 0 0,0 0 1 0 0,0 0-16 0 0,-3-4-587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351"/>
    </inkml:context>
    <inkml:brush xml:id="br0">
      <inkml:brushProperty name="width" value="0.05" units="cm"/>
      <inkml:brushProperty name="height" value="0.05" units="cm"/>
      <inkml:brushProperty name="color" value="#E71224"/>
    </inkml:brush>
  </inkml:definitions>
  <inkml:trace contextRef="#ctx0" brushRef="#br0">25 774 4252 0 0,'-9'-137'230'0'0,"-7"-324"1573"0"0,17 450-1715 0 0,-1-9 44 0 0,2 1-1 0 0,5-30 0 0 0,-6 45-102 0 0,0-1 0 0 0,1 1-1 0 0,-1-1 1 0 0,1 1-1 0 0,0-1 1 0 0,0 1-1 0 0,0 0 1 0 0,1 0 0 0 0,-1 0-1 0 0,1 0 1 0 0,0 1-1 0 0,0-1 1 0 0,0 1-1 0 0,1 0 1 0 0,6-6 0 0 0,-7 8-8 0 0,-1 0 1 0 0,1 0-1 0 0,-1 0 1 0 0,1 0-1 0 0,-1 0 1 0 0,1 1 0 0 0,-1 0-1 0 0,1-1 1 0 0,-1 1-1 0 0,1 0 1 0 0,0 0-1 0 0,-1 0 1 0 0,1 0-1 0 0,0 1 1 0 0,-1-1 0 0 0,1 1-1 0 0,-1-1 1 0 0,1 1-1 0 0,-1 0 1 0 0,1 0-1 0 0,-1 0 1 0 0,0 1 0 0 0,0-1-1 0 0,1 0 1 0 0,-1 1-1 0 0,3 2 1 0 0,2 2 28 0 0,0 0 1 0 0,-1 0-1 0 0,1 1 1 0 0,-1 0-1 0 0,-1 0 1 0 0,7 10-1 0 0,4 9-29 0 0,-1 0 0 0 0,-1 1-1 0 0,-1 1 1 0 0,-2 0 0 0 0,11 39 0 0 0,-19-56 3 0 0,-1 0 0 0 0,0-1 0 0 0,-1 1 0 0 0,0 0 0 0 0,-1 0 0 0 0,0 0 0 0 0,0 0 1 0 0,-2 0-1 0 0,1 0 0 0 0,-1-1 0 0 0,-1 1 0 0 0,0 0 0 0 0,0-1 0 0 0,-1 0 0 0 0,0 0 0 0 0,-1 0 1 0 0,0 0-1 0 0,-7 9 0 0 0,-2 0-95 0 0,-1-1 0 0 0,-1 0 1 0 0,0-1-1 0 0,-2-1 0 0 0,1-1 0 0 0,-2 0 1 0 0,0-1-1 0 0,-1-1 0 0 0,-26 12 0 0 0,47-25 42 0 0,-1 0 0 0 0,0 0 0 0 0,0 0 0 0 0,0 0-1 0 0,0 0 1 0 0,0 0 0 0 0,0 0 0 0 0,0 0 0 0 0,0 0-1 0 0,0 0 1 0 0,0 0 0 0 0,0 0 0 0 0,0 0 0 0 0,0 0-1 0 0,0 0 1 0 0,0-1 0 0 0,0 1 0 0 0,0 0 0 0 0,0 0-1 0 0,0 0 1 0 0,0 0 0 0 0,0 0 0 0 0,0 0 0 0 0,0 0-1 0 0,0 0 1 0 0,0 0 0 0 0,0 0 0 0 0,0-1 0 0 0,0 1-1 0 0,0 0 1 0 0,0 0 0 0 0,0 0 0 0 0,0 0 0 0 0,0 0-1 0 0,0 0 1 0 0,0 0 0 0 0,0 0 0 0 0,0 0 0 0 0,0 0-1 0 0,0 0 1 0 0,0 0 0 0 0,0 0 0 0 0,0-1 0 0 0,0 1-1 0 0,0 0 1 0 0,0 0 0 0 0,0 0 0 0 0,-1 0 0 0 0,7-4-671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5.220"/>
    </inkml:context>
    <inkml:brush xml:id="br0">
      <inkml:brushProperty name="width" value="0.05" units="cm"/>
      <inkml:brushProperty name="height" value="0.05" units="cm"/>
      <inkml:brushProperty name="color" value="#E71224"/>
    </inkml:brush>
  </inkml:definitions>
  <inkml:trace contextRef="#ctx0" brushRef="#br0">120 299 5849 0 0,'8'1'306'0'0,"-11"1"29"0"0,-14 0 385 0 0,16-2-698 0 0,-1-1 1 0 0,1 1-1 0 0,0-1 1 0 0,-1 0-1 0 0,1 1 1 0 0,0-1-1 0 0,0 0 1 0 0,-1 1-1 0 0,1-1 1 0 0,0 0-1 0 0,0 0 1 0 0,0 0-1 0 0,0 0 1 0 0,0 0-1 0 0,0-1 1 0 0,0 1-1 0 0,1 0 1 0 0,-1 0-1 0 0,0 0 1 0 0,0-2-1 0 0,-7-23 529 0 0,7 22 24 0 0,-3 16-439 0 0,0-1 0 0 0,0 1 0 0 0,-1-1 1 0 0,0 0-1 0 0,-9 13 0 0 0,8-14-104 0 0,0 0 1 0 0,1 0 0 0 0,0 0 0 0 0,1 1-1 0 0,0 0 1 0 0,-4 16 0 0 0,8-24-33 0 0,-1 0 1 0 0,1-1-1 0 0,0 1 1 0 0,0 0-1 0 0,0 0 1 0 0,0 0-1 0 0,0 0 1 0 0,1 0 0 0 0,0 0-1 0 0,-1 0 1 0 0,1-1-1 0 0,0 1 1 0 0,0 0-1 0 0,0 0 1 0 0,1-1-1 0 0,-1 1 1 0 0,1-1-1 0 0,-1 1 1 0 0,1-1 0 0 0,0 0-1 0 0,0 1 1 0 0,0-1-1 0 0,0 0 1 0 0,0 0-1 0 0,0-1 1 0 0,1 1-1 0 0,-1 0 1 0 0,1-1-1 0 0,-1 1 1 0 0,1-1 0 0 0,0 0-1 0 0,-1 0 1 0 0,1 0-1 0 0,0 0 1 0 0,0 0-1 0 0,4 0 1 0 0,2 0-10 0 0,-1 1 0 0 0,1-2 0 0 0,-1 1 0 0 0,1-1 0 0 0,0-1 0 0 0,-1 1 0 0 0,1-1 0 0 0,-1-1 0 0 0,1 0 0 0 0,-1 0 0 0 0,11-4 0 0 0,-14 4-57 0 0,-1 0 1 0 0,1-1-1 0 0,-1 1 0 0 0,1-1 0 0 0,-1 0 0 0 0,0 0 1 0 0,0 0-1 0 0,7-8 0 0 0,-9 8 26 0 0,0 1 0 0 0,0-1 0 0 0,0 0 0 0 0,-1 0 0 0 0,1-1 0 0 0,-1 1 0 0 0,0 0 0 0 0,0 0 0 0 0,0-1 1 0 0,0 1-1 0 0,-1 0 0 0 0,1-1 0 0 0,-1 1 0 0 0,0-5 0 0 0,-1-4 19 0 0,0-1 1 0 0,-1 1-1 0 0,0 0 0 0 0,-1 0 1 0 0,0 1-1 0 0,-1-1 1 0 0,-8-17-1 0 0,-45-75 14 0 0,57 103 6 0 0,-1 1 1 0 0,1-1 0 0 0,0 1-1 0 0,-1-1 1 0 0,1 0-1 0 0,-1 1 1 0 0,1-1 0 0 0,0 1-1 0 0,-1-1 1 0 0,0 0-1 0 0,1 1 1 0 0,-1 0 0 0 0,1-1-1 0 0,-1 1 1 0 0,1-1-1 0 0,-1 1 1 0 0,0 0 0 0 0,1-1-1 0 0,-1 1 1 0 0,0 0 0 0 0,-1-1-1 0 0,2 1 2 0 0,-1 1 0 0 0,1-1 0 0 0,-1 0 0 0 0,1 0 0 0 0,-1 1 0 0 0,1-1 0 0 0,0 0 0 0 0,-1 1 0 0 0,1-1 0 0 0,0 0 0 0 0,-1 1 0 0 0,1-1 0 0 0,0 1 0 0 0,-1-1 0 0 0,1 1 0 0 0,0-1 0 0 0,0 1 0 0 0,-1-1 0 0 0,1 1 1 0 0,0-1-1 0 0,0 1 0 0 0,0 0 0 0 0,-2 4 44 0 0,1-1 0 0 0,1 1 1 0 0,-1 0-1 0 0,1 0 1 0 0,0 7-1 0 0,1-2-4 0 0,0 1 0 0 0,1-1 0 0 0,0 0 0 0 0,1 0-1 0 0,0 0 1 0 0,1 0 0 0 0,0-1 0 0 0,0 1 0 0 0,1-1 0 0 0,1 0 0 0 0,-1-1 0 0 0,1 1-1 0 0,1-1 1 0 0,-1 0 0 0 0,1-1 0 0 0,1 1 0 0 0,-1-1 0 0 0,1-1 0 0 0,1 1-1 0 0,-1-2 1 0 0,1 1 0 0 0,0-1 0 0 0,0 0 0 0 0,1-1 0 0 0,-1 0 0 0 0,1 0 0 0 0,0-1-1 0 0,0-1 1 0 0,0 0 0 0 0,1 0 0 0 0,-1-1 0 0 0,0 0 0 0 0,14-1 0 0 0,-17-1-42 0 0,0-2 0 0 0,0 1 1 0 0,0-1-1 0 0,-1 0 1 0 0,1 0-1 0 0,-1 0 1 0 0,0-1-1 0 0,0 0 0 0 0,7-7 1 0 0,-7 7-6 0 0,6-6 5 0 0,0 0 0 0 0,0-1 0 0 0,-1-1 0 0 0,-1 0 1 0 0,0 0-1 0 0,-1-1 0 0 0,0 0 0 0 0,-1-1 0 0 0,8-17 1 0 0,5-18-1 0 0,21-70 1 0 0,-35 94 4 0 0,-6 19 60 0 0,-3 6-18 0 0,-11 11 2 0 0,-14 22-19 0 0,21-25-23 0 0,0 1 0 0 0,1-1 1 0 0,0 1-1 0 0,1 0 0 0 0,-1 0 1 0 0,2 1-1 0 0,-6 19 0 0 0,8-25-5 0 0,1 0 0 0 0,-1 0 0 0 0,1 1 0 0 0,0-1 0 0 0,0 0 0 0 0,0 0 0 0 0,1 1 0 0 0,-1-1 0 0 0,1 0 0 0 0,0 0 0 0 0,0 0 0 0 0,1 0 0 0 0,-1 0-1 0 0,1 0 1 0 0,0 0 0 0 0,0-1 0 0 0,0 1 0 0 0,0-1 0 0 0,1 1 0 0 0,-1-1 0 0 0,6 6 0 0 0,6 2 11 0 0,0 0 0 0 0,1-1 0 0 0,0-1 1 0 0,0 0-1 0 0,1-2 0 0 0,0 1 0 0 0,22 6 0 0 0,-17-7-14 0 0,0 2-1 0 0,-1 1 1 0 0,31 19-1 0 0,-50-29 3 0 0,-1 0-1 0 0,1 0 1 0 0,-1 0 0 0 0,1 1-1 0 0,-1-1 1 0 0,1 0-1 0 0,-1 0 1 0 0,0 1-1 0 0,1-1 1 0 0,-1 0-1 0 0,1 1 1 0 0,-1-1 0 0 0,0 0-1 0 0,1 1 1 0 0,-1-1-1 0 0,0 1 1 0 0,0-1-1 0 0,1 1 1 0 0,-1-1 0 0 0,0 0-1 0 0,0 1 1 0 0,0-1-1 0 0,0 1 1 0 0,1-1-1 0 0,-1 1 1 0 0,0-1-1 0 0,0 1 1 0 0,0-1 0 0 0,0 1-1 0 0,0-1 1 0 0,0 1-1 0 0,0-1 1 0 0,0 1-1 0 0,0-1 1 0 0,-1 1 0 0 0,1-1-1 0 0,0 2 1 0 0,-1-1-1 0 0,-1 0 0 0 0,1 0 0 0 0,0 0 0 0 0,-1 0 0 0 0,1 0 0 0 0,-1 0 0 0 0,1-1 0 0 0,-1 1 0 0 0,1 0 0 0 0,-1-1 0 0 0,-2 1 0 0 0,-6 2-6 0 0,0-1 1 0 0,0-1 0 0 0,-12 1-1 0 0,19-2 10 0 0,-34-3-11 0 0,36 3 1 0 0,0 0 0 0 0,0-1 0 0 0,0 1 0 0 0,1 0 0 0 0,-1 0 0 0 0,0 0 0 0 0,0-1 0 0 0,1 1 0 0 0,-1-1 0 0 0,0 1 0 0 0,0 0 0 0 0,1-1 0 0 0,-1 1 0 0 0,0-1 0 0 0,1 0 0 0 0,-1 1 0 0 0,1-1 0 0 0,-1 1 0 0 0,0-1 0 0 0,1 0 0 0 0,-1 1 0 0 0,1-1 0 0 0,0 0 0 0 0,-1 0 0 0 0,1 0 0 0 0,0 1 0 0 0,-1-1 0 0 0,1 0 0 0 0,0 0 1 0 0,0 0-1 0 0,0 1 0 0 0,0-1 0 0 0,0 0 0 0 0,0 0 0 0 0,0 0 0 0 0,0 0 0 0 0,0-1 0 0 0,2-3-24 0 0,0 0 0 0 0,0 0 1 0 0,0 0-1 0 0,1 1 0 0 0,-1-1 1 0 0,1 1-1 0 0,0-1 0 0 0,1 1 1 0 0,-1 0-1 0 0,1 0 0 0 0,0 0 1 0 0,7-5-1 0 0,7-5 3 0 0,33-18 0 0 0,-36 23 16 0 0,91-51 6 0 0,46-29-6 0 0,-127 73 14 0 0,-1-2-1 0 0,0-1 0 0 0,36-38 0 0 0,-58 55 1 0 0,-1 1-1 0 0,1-1 1 0 0,-1 1 0 0 0,1-1-1 0 0,-1 0 1 0 0,0 0-1 0 0,0 0 1 0 0,0 1 0 0 0,0-1-1 0 0,0 0 1 0 0,-1 0 0 0 0,1 0-1 0 0,0 0 1 0 0,-1-1-1 0 0,0 1 1 0 0,1 0 0 0 0,-1 0-1 0 0,0-3 1 0 0,-1 4-2 0 0,1-1 0 0 0,-1 1 1 0 0,0 0-1 0 0,1 0 0 0 0,-1-1 0 0 0,0 1 1 0 0,0 0-1 0 0,0 0 0 0 0,0 0 1 0 0,0 0-1 0 0,0 0 0 0 0,0 0 0 0 0,0 0 1 0 0,-1 1-1 0 0,1-1 0 0 0,0 0 1 0 0,0 0-1 0 0,-1 1 0 0 0,1-1 0 0 0,-1 1 1 0 0,1 0-1 0 0,0-1 0 0 0,-1 1 1 0 0,1 0-1 0 0,-1 0 0 0 0,1 0 0 0 0,-1 0 1 0 0,-1 0-1 0 0,-15-1-2 0 0,0 1 0 0 0,0 1 0 0 0,0 1 0 0 0,0 0 0 0 0,0 1 0 0 0,1 1 0 0 0,-1 1 0 0 0,1 1 0 0 0,0 0 0 0 0,0 1 0 0 0,1 1 0 0 0,-29 18 1 0 0,42-25 2 0 0,0 1 0 0 0,1 0 0 0 0,0 0 1 0 0,-1 1-1 0 0,1-1 0 0 0,0 0 0 0 0,0 1 1 0 0,0-1-1 0 0,0 1 0 0 0,0 0 1 0 0,1 0-1 0 0,-1-1 0 0 0,1 1 0 0 0,0 0 1 0 0,0 0-1 0 0,0 0 0 0 0,0 1 0 0 0,0 3 1 0 0,1-3 5 0 0,0 0 1 0 0,1 0 0 0 0,-1 0-1 0 0,1 0 1 0 0,0 0 0 0 0,0 0-1 0 0,0 0 1 0 0,0 0 0 0 0,1 0-1 0 0,0 0 1 0 0,0-1 0 0 0,3 6-1 0 0,6 6 37 0 0,1-1-1 0 0,0 0 1 0 0,1-1-1 0 0,27 22 0 0 0,-37-33-38 0 0,44 33 64 0 0,-35-28-53 0 0,0 2-1 0 0,0 0 1 0 0,-1 0-1 0 0,0 1 1 0 0,15 18 0 0 0,-25-27-15 0 0,0 1 0 0 0,0-1 1 0 0,0 0-1 0 0,0 0 1 0 0,0 1-1 0 0,-1-1 0 0 0,1 0 1 0 0,0 1-1 0 0,-1-1 0 0 0,1 1 1 0 0,-1-1-1 0 0,0 1 1 0 0,1-1-1 0 0,-1 1 0 0 0,0-1 1 0 0,0 1-1 0 0,0-1 0 0 0,0 1 1 0 0,0-1-1 0 0,-1 1 1 0 0,1-1-1 0 0,0 1 0 0 0,-1-1 1 0 0,1 1-1 0 0,-1-1 1 0 0,1 1-1 0 0,-1-1 0 0 0,1 0 1 0 0,-1 1-1 0 0,0-1 0 0 0,0 0 1 0 0,0 1-1 0 0,0-1 1 0 0,0 0-1 0 0,0 0 0 0 0,-2 1 1 0 0,-4 3 2 0 0,0 0 0 0 0,0-1 1 0 0,0 0-1 0 0,-1 0 0 0 0,-11 4 1 0 0,5-2-9 0 0,-44 15-388 0 0,53-19 168 0 0,-1-1 0 0 0,1 0 0 0 0,0 0 0 0 0,0-1 0 0 0,-1 1 0 0 0,1-1-1 0 0,0 0 1 0 0,-1-1 0 0 0,-7-1 0 0 0,5-2-637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153"/>
    </inkml:context>
    <inkml:brush xml:id="br0">
      <inkml:brushProperty name="width" value="0.05" units="cm"/>
      <inkml:brushProperty name="height" value="0.05" units="cm"/>
      <inkml:brushProperty name="color" value="#E71224"/>
    </inkml:brush>
  </inkml:definitions>
  <inkml:trace contextRef="#ctx0" brushRef="#br0">94 286 5849 0 0,'0'0'21'0'0,"1"1"1"0"0,-1-1 0 0 0,1 0 0 0 0,-1 1 0 0 0,0-1 0 0 0,1 1 0 0 0,-1-1-1 0 0,0 0 1 0 0,0 1 0 0 0,1-1 0 0 0,-1 1 0 0 0,0-1 0 0 0,0 1-1 0 0,0-1 1 0 0,1 1 0 0 0,-1-1 0 0 0,0 1 0 0 0,0-1 0 0 0,0 1 0 0 0,0-1-1 0 0,0 1 1 0 0,0 0 0 0 0,0-1 0 0 0,0 1 0 0 0,0-1 0 0 0,0 1 0 0 0,-1-1-1 0 0,1 1 1 0 0,0-1 0 0 0,-1 2 0 0 0,1-2 26 0 0,0 1 0 0 0,0 0 0 0 0,-1 0 0 0 0,1 0-1 0 0,0 0 1 0 0,0 0 0 0 0,0 0 0 0 0,0 0 0 0 0,0 0 0 0 0,0 0 0 0 0,0 0 0 0 0,0 0-1 0 0,1 0 1 0 0,-1 0 0 0 0,0 0 0 0 0,0 0 0 0 0,1 0 0 0 0,-1 0 0 0 0,1 0 0 0 0,-1 0-1 0 0,1 0 1 0 0,1 1 51 0 0,0-1-1 0 0,-1 0 0 0 0,1-1 0 0 0,0 1 1 0 0,0 0-1 0 0,0 0 0 0 0,-1-1 1 0 0,1 1-1 0 0,0-1 0 0 0,0 0 0 0 0,0 0 1 0 0,0 1-1 0 0,0-1 0 0 0,0 0 1 0 0,0-1-1 0 0,0 1 0 0 0,0 0 0 0 0,0 0 1 0 0,0-1-1 0 0,0 1 0 0 0,-1-1 0 0 0,4-1 1 0 0,6-2 51 0 0,0 0 0 0 0,16-9 0 0 0,-20 8-152 0 0,-1-1 1 0 0,0 1-1 0 0,-1-1 1 0 0,1 0 0 0 0,-1 0-1 0 0,-1-1 1 0 0,1 0 0 0 0,-1 0-1 0 0,0 0 1 0 0,0 0-1 0 0,-1 0 1 0 0,4-14 0 0 0,-6 16-1 0 0,0 0 1 0 0,0 0 0 0 0,0-1 0 0 0,-1 1 0 0 0,0 0 0 0 0,0-1 0 0 0,0 1-1 0 0,-1 0 1 0 0,0-1 0 0 0,0 1 0 0 0,0 0 0 0 0,0 0 0 0 0,-1 0-1 0 0,0 0 1 0 0,0 0 0 0 0,0 0 0 0 0,-6-7 0 0 0,6 9-4 0 0,0-1 0 0 0,-1 1 0 0 0,0 0-1 0 0,1 0 1 0 0,-1 0 0 0 0,0 0 0 0 0,0 1 0 0 0,-1-1 0 0 0,1 1 0 0 0,0 0 0 0 0,-1-1 0 0 0,1 2 0 0 0,-1-1 0 0 0,0 0 0 0 0,0 1 0 0 0,0 0-1 0 0,0 0 1 0 0,0 0 0 0 0,0 0 0 0 0,0 0 0 0 0,0 1 0 0 0,0 0 0 0 0,-5 0 0 0 0,2 1 12 0 0,-1 0-1 0 0,1 1 1 0 0,0 0 0 0 0,-1 0-1 0 0,1 0 1 0 0,0 1 0 0 0,0 0 0 0 0,1 0-1 0 0,-1 1 1 0 0,1 0 0 0 0,-1 0-1 0 0,1 1 1 0 0,1 0 0 0 0,-1 0-1 0 0,0 0 1 0 0,1 0 0 0 0,0 1 0 0 0,1 0-1 0 0,-1 0 1 0 0,1 0 0 0 0,0 1-1 0 0,1-1 1 0 0,-1 1 0 0 0,1 0-1 0 0,1 0 1 0 0,-1 0 0 0 0,1 1 0 0 0,1-1-1 0 0,-1 0 1 0 0,1 1 0 0 0,0-1-1 0 0,1 1 1 0 0,0-1 0 0 0,0 1-1 0 0,0-1 1 0 0,1 1 0 0 0,1-1 0 0 0,-1 1-1 0 0,1-1 1 0 0,5 12 0 0 0,-4-11 5 0 0,1 0 0 0 0,0 0 0 0 0,0 0 1 0 0,1-1-1 0 0,0 0 0 0 0,1 0 1 0 0,-1-1-1 0 0,1 1 0 0 0,1-1 0 0 0,-1 0 1 0 0,1-1-1 0 0,0 0 0 0 0,14 8 0 0 0,5 1-220 0 0,1-1-1 0 0,47 14 0 0 0,-65-25-84 0 0,-1 0 0 0 0,1 0 0 0 0,0-1 1 0 0,0 0-1 0 0,-1-1 0 0 0,1 0 0 0 0,0 0 0 0 0,0-1 0 0 0,0 0 1 0 0,15-4-1 0 0,-19 3 76 0 0,0 0 0 0 0,0 1 0 0 0,0-2 0 0 0,0 1 0 0 0,0 0 0 0 0,-1-1 0 0 0,1 0 1 0 0,5-5-1 0 0,-7 6 124 0 0,-1 0 0 0 0,0-1 1 0 0,0 1-1 0 0,0 0 0 0 0,-1-1 0 0 0,1 1 1 0 0,-1-1-1 0 0,1 0 0 0 0,-1 1 1 0 0,0-1-1 0 0,0 0 0 0 0,0 0 0 0 0,0 0 1 0 0,0 0-1 0 0,0-5 0 0 0,-1 1 137 0 0,1 0 0 0 0,-1-1 0 0 0,-1 1 1 0 0,0 0-1 0 0,0 0 0 0 0,0 0 0 0 0,-1 0 0 0 0,1 0 0 0 0,-2 0 0 0 0,-4-11 0 0 0,-1 0 220 0 0,0-1 0 0 0,2 0 0 0 0,0 0 0 0 0,2 0 0 0 0,0-1 0 0 0,1 0 0 0 0,1 1 0 0 0,1-38 0 0 0,1 36-80 0 0,0 17-146 0 0,0 0 1 0 0,0 1 0 0 0,0-1 0 0 0,0 0 0 0 0,0 1-1 0 0,1-1 1 0 0,0 1 0 0 0,0-1 0 0 0,0 1 0 0 0,0-1-1 0 0,0 1 1 0 0,1-1 0 0 0,-1 1 0 0 0,1 0-1 0 0,0 0 1 0 0,3-4 0 0 0,-5 7-36 0 0,0 0 1 0 0,0 0-1 0 0,0 0 0 0 0,0 0 0 0 0,0 0 1 0 0,0 0-1 0 0,1 0 0 0 0,-1 0 0 0 0,0-1 1 0 0,0 1-1 0 0,0 0 0 0 0,0 0 0 0 0,1 0 1 0 0,-1 0-1 0 0,0 0 0 0 0,0 0 1 0 0,0 0-1 0 0,0 0 0 0 0,1 0 0 0 0,-1 0 1 0 0,0 0-1 0 0,0 0 0 0 0,0 0 0 0 0,0 0 1 0 0,1 0-1 0 0,-1 0 0 0 0,0 0 1 0 0,0 1-1 0 0,0-1 0 0 0,0 0 0 0 0,1 0 1 0 0,-1 0-1 0 0,0 0 0 0 0,0 0 0 0 0,0 0 1 0 0,0 0-1 0 0,0 0 0 0 0,1 1 1 0 0,-1-1-1 0 0,0 0 0 0 0,0 0 0 0 0,6 11 60 0 0,1 12-14 0 0,-4 2 145 0 0,-2 0 0 0 0,0 0 0 0 0,-2 0 0 0 0,-6 43 0 0 0,3-37-78 0 0,1-1 0 0 0,3 49 0 0 0,0-77-113 0 0,0 0 0 0 0,0 0 1 0 0,0-1-1 0 0,0 1 0 0 0,0 0 0 0 0,0 0 1 0 0,1 0-1 0 0,-1 0 0 0 0,1-1 0 0 0,0 1 1 0 0,-1 0-1 0 0,1-1 0 0 0,0 1 0 0 0,0 0 1 0 0,0-1-1 0 0,0 1 0 0 0,0-1 0 0 0,0 1 1 0 0,1-1-1 0 0,-1 0 0 0 0,0 1 0 0 0,1-1 1 0 0,-1 0-1 0 0,1 0 0 0 0,0 0 0 0 0,-1 0 1 0 0,4 1-1 0 0,-2-2 0 0 0,1 1-1 0 0,-1-1 1 0 0,0 0 0 0 0,1-1 0 0 0,-1 1 0 0 0,1 0 0 0 0,-1-1-1 0 0,1 0 1 0 0,-1 0 0 0 0,0 0 0 0 0,1 0 0 0 0,-1 0 0 0 0,6-4-1 0 0,0 0-8 0 0,0 0 0 0 0,-1-1 0 0 0,1 0 0 0 0,-1-1 0 0 0,0 1 0 0 0,12-16-1 0 0,35-51-70 0 0,-46 59 62 0 0,6 12 5 0 0,0-1 0 0 0,-1-1 0 0 0,17-6-1 0 0,-27 8 12 0 0,0 0-1 0 0,0 0 0 0 0,0-1 0 0 0,-1 0 0 0 0,1 1 0 0 0,-1-1 0 0 0,1-1 0 0 0,-1 1 0 0 0,0 0 0 0 0,0-1 0 0 0,-1 0 0 0 0,1 1 0 0 0,-1-1 0 0 0,0 0 1 0 0,1 0-1 0 0,-2 0 0 0 0,1-1 0 0 0,1-5 0 0 0,0-5 3 0 0,0-1 1 0 0,-2 1-1 0 0,0 0 0 0 0,-1-18 1 0 0,0 28-3 0 0,0 3-7 0 0,0 0 1 0 0,0 0 0 0 0,0-1-1 0 0,0 1 1 0 0,-1 0-1 0 0,1 0 1 0 0,-1 0 0 0 0,0 0-1 0 0,1 0 1 0 0,-1 0 0 0 0,0 0-1 0 0,-2-3 1 0 0,3 6 11 0 0,-1 0-1 0 0,1 0 1 0 0,-1-1 0 0 0,1 1 0 0 0,-1 0-1 0 0,1 0 1 0 0,-1 0 0 0 0,1 0 0 0 0,0 0-1 0 0,0 0 1 0 0,-1 0 0 0 0,1 0 0 0 0,0 1-1 0 0,-5 35 355 0 0,1 0 0 0 0,2 1 0 0 0,2-1 0 0 0,6 56 0 0 0,37 145 309 0 0,-39-222-645 0 0,0 1 1 0 0,-2-1 0 0 0,2 33 0 0 0,-4-43-48 0 0,-1-1 1 0 0,1 1 0 0 0,-1-1-1 0 0,0 1 1 0 0,0-1 0 0 0,-1 0-1 0 0,0 0 1 0 0,1 1 0 0 0,-2-1-1 0 0,1 0 1 0 0,-1 0-1 0 0,1-1 1 0 0,-1 1 0 0 0,-1-1-1 0 0,-5 7 1 0 0,1-1-266 0 0,6-8 118 0 0,0 1 0 0 0,0-1-1 0 0,0 0 1 0 0,-1 1-1 0 0,1-1 1 0 0,-1 0-1 0 0,1 0 1 0 0,-1-1 0 0 0,0 1-1 0 0,-3 1 1 0 0,-2-2-704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501"/>
    </inkml:context>
    <inkml:brush xml:id="br0">
      <inkml:brushProperty name="width" value="0.05" units="cm"/>
      <inkml:brushProperty name="height" value="0.05" units="cm"/>
      <inkml:brushProperty name="color" value="#E71224"/>
    </inkml:brush>
  </inkml:definitions>
  <inkml:trace contextRef="#ctx0" brushRef="#br0">44 278 7549 0 0,'-12'-5'-13'0'0,"-3"-2"772"0"0,15 7-704 0 0,0-1 1 0 0,1 1 0 0 0,-1 0-1 0 0,0-1 1 0 0,0 1-1 0 0,0-1 1 0 0,1 1 0 0 0,-1 0-1 0 0,0-1 1 0 0,1 1-1 0 0,-1 0 1 0 0,0-1 0 0 0,1 1-1 0 0,-1 0 1 0 0,0 0 0 0 0,1-1-1 0 0,-1 1 1 0 0,0 0-1 0 0,1 0 1 0 0,-1-1 0 0 0,1 1-1 0 0,-1 0 1 0 0,1 0-1 0 0,-1 0 1 0 0,0 0 0 0 0,1 0-1 0 0,-1 0 1 0 0,1 0 0 0 0,-1 0-1 0 0,1 0 1 0 0,-1 0-1 0 0,1 0 1 0 0,-1 0 0 0 0,23 5 82 0 0,17 5-111 0 0,-35-8-24 0 0,0 0-1 0 0,1 0 1 0 0,-1 0-1 0 0,0-1 1 0 0,0 0-1 0 0,1 0 1 0 0,-1 0 0 0 0,1-1-1 0 0,5 1 1 0 0,-9-2-4 0 0,-1 1 1 0 0,1 0-1 0 0,-1-1 0 0 0,1 1 1 0 0,-1-1-1 0 0,0 1 0 0 0,1-1 1 0 0,-1 0-1 0 0,1 0 0 0 0,-1 0 1 0 0,0 1-1 0 0,0-1 0 0 0,0 0 1 0 0,0 0-1 0 0,1-1 0 0 0,-1 1 1 0 0,-1 0-1 0 0,1 0 1 0 0,0 0-1 0 0,0-1 0 0 0,0 1 1 0 0,-1 0-1 0 0,1-1 0 0 0,0 1 1 0 0,-1-1-1 0 0,1 1 0 0 0,-1-1 1 0 0,0 1-1 0 0,0-1 0 0 0,1 1 1 0 0,-1-1-1 0 0,0 1 1 0 0,0-1-1 0 0,0 1 0 0 0,-1-3 1 0 0,0-6-26 0 0,0 0 0 0 0,-1 0 1 0 0,0 0-1 0 0,0 0 1 0 0,-1 0-1 0 0,0 1 1 0 0,-1-1-1 0 0,-6-10 0 0 0,0 1-36 0 0,-1 0-1 0 0,-24-31 0 0 0,28 41 51 0 0,3 4-1 0 0,0-1 1 0 0,-1 1-1 0 0,0-1 0 0 0,1 2 1 0 0,-2-1-1 0 0,1 0 1 0 0,0 1-1 0 0,-7-4 1 0 0,11 8 10 0 0,1 0 1 0 0,-1 0 0 0 0,0-1-1 0 0,0 1 1 0 0,0 0 0 0 0,1 0-1 0 0,-1 0 1 0 0,0 1 0 0 0,0-1-1 0 0,1 0 1 0 0,-1 0 0 0 0,0 0-1 0 0,0 0 1 0 0,1 1 0 0 0,-1-1-1 0 0,0 0 1 0 0,1 1 0 0 0,-1-1-1 0 0,0 1 1 0 0,1-1 0 0 0,-1 0-1 0 0,0 1 1 0 0,1 0 0 0 0,-1-1-1 0 0,1 1 1 0 0,-1-1 0 0 0,1 1 0 0 0,-1 0-1 0 0,1-1 1 0 0,0 1 0 0 0,-1 0-1 0 0,1-1 1 0 0,0 1 0 0 0,-1 0-1 0 0,1-1 1 0 0,0 1 0 0 0,0 0-1 0 0,-1 1 1 0 0,-7 36 18 0 0,7-33-11 0 0,-3 22 11 0 0,2 0 0 0 0,0 0 0 0 0,2 0 0 0 0,1 0 0 0 0,8 44 0 0 0,0-21-263 0 0,3 0 0 0 0,19 50 0 0 0,-17-66-400 0 0,1 0-296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213"/>
    </inkml:context>
    <inkml:brush xml:id="br0">
      <inkml:brushProperty name="width" value="0.05" units="cm"/>
      <inkml:brushProperty name="height" value="0.05" units="cm"/>
      <inkml:brushProperty name="color" value="#E71224"/>
    </inkml:brush>
  </inkml:definitions>
  <inkml:trace contextRef="#ctx0" brushRef="#br0">153 217 5973 0 0,'-1'-4'86'0'0,"0"0"0"0"0,0 0 0 0 0,0 0 0 0 0,1-1 0 0 0,0 1 0 0 0,0 0 1 0 0,0-8-1 0 0,-1-17 505 0 0,0-11 421 0 0,0 32-399 0 0,-1 29-290 0 0,-3 10-163 0 0,-1-1 1 0 0,-2 1 0 0 0,-1-1-1 0 0,-1-1 1 0 0,-20 40-1 0 0,-7 22-68 0 0,27-64-81 0 0,5-14-8 0 0,0 0 0 0 0,0 0 0 0 0,1 1 0 0 0,1 0-1 0 0,-3 27 1 0 0,9-40 13 0 0,3-6-24 0 0,6-8-80 0 0,236-364-856 0 0,-230 348 930 0 0,32-39 1 0 0,-44 60 16 0 0,0 1 0 0 0,1 0 0 0 0,0 1 1 0 0,0-1-1 0 0,0 1 0 0 0,1 1 0 0 0,0 0 0 0 0,0 0 0 0 0,1 0 0 0 0,11-4 1 0 0,-17 8 17 0 0,1 0 1 0 0,0 0-1 0 0,0 1 1 0 0,-1-1-1 0 0,1 1 1 0 0,0 0 0 0 0,0 0-1 0 0,0 0 1 0 0,0 1-1 0 0,-1-1 1 0 0,1 1-1 0 0,0 0 1 0 0,0 0 0 0 0,-1 0-1 0 0,1 1 1 0 0,-1-1-1 0 0,1 1 1 0 0,-1 0-1 0 0,0 0 1 0 0,1 0-1 0 0,-1 0 1 0 0,0 1 0 0 0,0-1-1 0 0,-1 1 1 0 0,6 5-1 0 0,3 6 66 0 0,0 1 1 0 0,-1 0-1 0 0,0 0 0 0 0,8 20 0 0 0,-13-25-75 0 0,92 189 24 0 0,-79-165-783 0 0,26 71-1 0 0,-43-102 623 0 0,0 0 0 0 0,0-1 0 0 0,-1 1 0 0 0,1-1-1 0 0,-1 1 1 0 0,0 0 0 0 0,1-1 0 0 0,-1 1-1 0 0,0 0 1 0 0,-1 5 0 0 0,-3 6-762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742"/>
    </inkml:context>
    <inkml:brush xml:id="br0">
      <inkml:brushProperty name="width" value="0.05" units="cm"/>
      <inkml:brushProperty name="height" value="0.05" units="cm"/>
      <inkml:brushProperty name="color" value="#E71224"/>
    </inkml:brush>
  </inkml:definitions>
  <inkml:trace contextRef="#ctx0" brushRef="#br0">13 343 4636 0 0,'-2'-7'54'0'0,"-1"0"1"0"0,1 0-1 0 0,1 0 0 0 0,-1 0 0 0 0,1 0 0 0 0,0 0 0 0 0,1-11 0 0 0,0 16-31 0 0,0-1 0 0 0,1 1 0 0 0,-1 0 0 0 0,1 0 0 0 0,-1-1 0 0 0,1 1 0 0 0,0 0 0 0 0,0 0 0 0 0,0 0 0 0 0,0 0 0 0 0,1 0 0 0 0,-1 0 0 0 0,0 0 0 0 0,1 0 0 0 0,-1 0 0 0 0,1 1 0 0 0,0-1 1 0 0,0 1-1 0 0,-1-1 0 0 0,1 1 0 0 0,0 0 0 0 0,0 0 0 0 0,0-1 0 0 0,1 1 0 0 0,-1 1 0 0 0,0-1 0 0 0,3-1 0 0 0,27-6 53 0 0,0 1 0 0 0,0 2 0 0 0,35-2-1 0 0,0 0 19 0 0,451-52 621 0 0,-511 58-630 0 0,27-3 112 0 0,-32 4-172 0 0,-1 0 1 0 0,1 0-1 0 0,-1 0 1 0 0,1 0-1 0 0,0 1 1 0 0,-1-1-1 0 0,0 0 1 0 0,1 0-1 0 0,-1 1 1 0 0,1-1-1 0 0,-1 1 1 0 0,1 0-1 0 0,-1-1 1 0 0,0 1-1 0 0,1 0 1 0 0,1 1-1 0 0,-3-1-11 0 0,1-1 0 0 0,-1 0-1 0 0,0 0 1 0 0,0 0 0 0 0,0 0 0 0 0,0 0-1 0 0,1 1 1 0 0,-1-1 0 0 0,0 0-1 0 0,0 0 1 0 0,0 0 0 0 0,0 1-1 0 0,0-1 1 0 0,0 0 0 0 0,1 0-1 0 0,-1 0 1 0 0,0 1 0 0 0,0-1 0 0 0,0 0-1 0 0,0 0 1 0 0,0 1 0 0 0,0-1-1 0 0,0 0 1 0 0,0 0 0 0 0,0 1-1 0 0,0-1 1 0 0,0 0 0 0 0,0 0 0 0 0,0 0-1 0 0,0 1 1 0 0,0-1 0 0 0,0 0-1 0 0,-1 0 1 0 0,1 1 0 0 0,0-1-1 0 0,0 0 1 0 0,0 0 0 0 0,0 0-1 0 0,0 1 1 0 0,0-1 0 0 0,-1 0 0 0 0,-11 4 343 0 0,10-4-342 0 0,1 0 0 0 0,-1 0-1 0 0,0 0 1 0 0,1 1 0 0 0,-1-1-1 0 0,0 1 1 0 0,1-1 0 0 0,-1 1 0 0 0,1-1-1 0 0,-1 1 1 0 0,1 0 0 0 0,-1 0-1 0 0,1 0 1 0 0,0 0 0 0 0,-1 0-1 0 0,1 0 1 0 0,0 0 0 0 0,0 1-1 0 0,-2 0 1 0 0,-1 10 93 0 0,0-1 1 0 0,0 1-1 0 0,1 0 0 0 0,1 0 0 0 0,0 0 1 0 0,0 0-1 0 0,1 0 0 0 0,1 0 1 0 0,0 0-1 0 0,2 14 0 0 0,3 20 147 0 0,15 58 1 0 0,-16-88-208 0 0,24 95 157 0 0,-22-94-183 0 0,0 0-1 0 0,1 0 0 0 0,1-1 1 0 0,13 21-1 0 0,-21-37-19 0 0,0 0-1 0 0,0 1 1 0 0,0-1-1 0 0,0 0 1 0 0,1 1-1 0 0,-1-1 1 0 0,0 0 0 0 0,0 1-1 0 0,0-1 1 0 0,1 0-1 0 0,-1 0 1 0 0,0 1-1 0 0,0-1 1 0 0,0 0-1 0 0,1 0 1 0 0,-1 1-1 0 0,0-1 1 0 0,1 0-1 0 0,-1 0 1 0 0,0 0-1 0 0,1 1 1 0 0,-1-1-1 0 0,0 0 1 0 0,1 0-1 0 0,-1 0 1 0 0,0 0 0 0 0,1 0-1 0 0,-1 0 1 0 0,0 0-1 0 0,1 0 1 0 0,1-11-13 0 0,-7-29-88 0 0,4 31 66 0 0,-12-66-141 0 0,7 47 132 0 0,-2-36 0 0 0,4 9 31 0 0,0-5-14 0 0,3-65-1 0 0,2 107 26 0 0,1 0 0 0 0,1 0 0 0 0,0 0-1 0 0,1 1 1 0 0,1 0 0 0 0,1-1-1 0 0,0 2 1 0 0,10-19 0 0 0,-14 31-1 0 0,1 0 1 0 0,-1 0-1 0 0,1 0 0 0 0,0 1 1 0 0,0-1-1 0 0,0 1 0 0 0,0 0 1 0 0,1 0-1 0 0,-1 0 1 0 0,1 0-1 0 0,0 0 0 0 0,0 1 1 0 0,0 0-1 0 0,5-2 0 0 0,-6 2 0 0 0,0 2 0 0 0,0-1-1 0 0,1 0 1 0 0,-1 1-1 0 0,0-1 1 0 0,0 1 0 0 0,1 0-1 0 0,-1 0 1 0 0,0 0 0 0 0,0 0-1 0 0,1 1 1 0 0,-1-1-1 0 0,0 1 1 0 0,0 0 0 0 0,0 0-1 0 0,0 0 1 0 0,0 1-1 0 0,0-1 1 0 0,0 1 0 0 0,4 2-1 0 0,2 3 2 0 0,0 0-1 0 0,0 0 0 0 0,-1 1 1 0 0,0 0-1 0 0,0 1 0 0 0,-1 0 1 0 0,0 0-1 0 0,-1 0 1 0 0,0 1-1 0 0,0 0 0 0 0,4 12 1 0 0,-8-18 5 0 0,0 0 0 0 0,-1 1 0 0 0,1-1 0 0 0,-1 0 0 0 0,0 1 0 0 0,0 0 0 0 0,-1-1 0 0 0,1 1 0 0 0,-1-1 0 0 0,0 1 0 0 0,0 0 0 0 0,-1-1 0 0 0,1 1 0 0 0,-1-1 0 0 0,0 1 0 0 0,0-1 0 0 0,-1 1 0 0 0,1-1 0 0 0,-1 1 0 0 0,0-1 0 0 0,0 0 0 0 0,0 0 0 0 0,-1 0 0 0 0,1 0 0 0 0,-1-1 0 0 0,0 1 1 0 0,0-1-1 0 0,-1 1 0 0 0,-4 3 0 0 0,-12 9-41 0 0,3-2 89 0 0,-1 0 1 0 0,-26 14-1 0 0,38-25-157 0 0,0 0 1 0 0,-1 0-1 0 0,1-1 1 0 0,-1 1-1 0 0,0-1 0 0 0,0-1 1 0 0,1 1-1 0 0,-1-1 1 0 0,0-1-1 0 0,0 1 0 0 0,-13-2 1 0 0,19 1 67 0 0,1 0 1 0 0,-1 0 0 0 0,1 0-1 0 0,-1 0 1 0 0,0 0 0 0 0,1 0-1 0 0,-1 0 1 0 0,1 0 0 0 0,-1 0-1 0 0,1 0 1 0 0,-1-1-1 0 0,1 1 1 0 0,-1 0 0 0 0,1 0-1 0 0,-1-1 1 0 0,1 1 0 0 0,-1 0-1 0 0,1-1 1 0 0,0 1 0 0 0,-1 0-1 0 0,1-1 1 0 0,-1 1-1 0 0,1-1 1 0 0,0 1 0 0 0,-1 0-1 0 0,1-1 1 0 0,0 1 0 0 0,0-1-1 0 0,-1 1 1 0 0,1-1 0 0 0,0 1-1 0 0,0-1 1 0 0,0 1-1 0 0,0-1 1 0 0,0 0 0 0 0,-1 1-1 0 0,1-1 1 0 0,0 1 0 0 0,0-1-1 0 0,0 1 1 0 0,1-1 0 0 0,-1 1-1 0 0,0-1 1 0 0,0 1-1 0 0,0-2 1 0 0,1-1-168 0 0,0 1 0 0 0,1-1-1 0 0,-1 0 1 0 0,1 0 0 0 0,-1 1-1 0 0,1-1 1 0 0,3-3 0 0 0,9-8-619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5.792"/>
    </inkml:context>
    <inkml:brush xml:id="br0">
      <inkml:brushProperty name="width" value="0.05" units="cm"/>
      <inkml:brushProperty name="height" value="0.05" units="cm"/>
      <inkml:brushProperty name="color" value="#E71224"/>
    </inkml:brush>
  </inkml:definitions>
  <inkml:trace contextRef="#ctx0" brushRef="#br0">219 319 8497 0 0,'-26'-20'-177'0'0,"23"17"194"0"0,1 0 0 0 0,-1 1 0 0 0,0 0 0 0 0,0-1 0 0 0,0 1 0 0 0,-4-2 0 0 0,5 3 84 0 0,0 0 0 0 0,0 0 0 0 0,0 0 0 0 0,0 0 1 0 0,1-1-1 0 0,-1 1 0 0 0,0 0 0 0 0,1-1 0 0 0,-1 0 0 0 0,1 1 0 0 0,-1-1 1 0 0,1 0-1 0 0,0 0 0 0 0,0 0 0 0 0,0 0 0 0 0,0 0 0 0 0,0 0 0 0 0,0 0 1 0 0,1 0-1 0 0,-1 0 0 0 0,1 0 0 0 0,-1 0 0 0 0,1-1 0 0 0,0 1 0 0 0,0 0 1 0 0,0 0-1 0 0,0 0 0 0 0,0-1 0 0 0,0 1 0 0 0,1 0 0 0 0,0-4 1 0 0,2-6 258 0 0,1 0 0 0 0,0 0 0 0 0,1 1 0 0 0,9-16 0 0 0,-12 22-418 0 0,5-8 264 0 0,0 0 1 0 0,1 0-1 0 0,1 1 1 0 0,-1 0-1 0 0,2 0 1 0 0,0 1-1 0 0,17-15 0 0 0,-23 23-158 0 0,-1 0 0 0 0,1 1 0 0 0,0-1 0 0 0,0 1 0 0 0,0 0-1 0 0,0 0 1 0 0,0 0 0 0 0,0 0 0 0 0,0 1 0 0 0,1 0 0 0 0,-1 0 0 0 0,0 0-1 0 0,1 0 1 0 0,-1 1 0 0 0,1-1 0 0 0,-1 1 0 0 0,1 1 0 0 0,-1-1 0 0 0,1 0-1 0 0,-1 1 1 0 0,0 0 0 0 0,1 0 0 0 0,-1 0 0 0 0,0 1 0 0 0,0 0-1 0 0,1-1 1 0 0,-1 1 0 0 0,0 1 0 0 0,3 2 0 0 0,1 1 14 0 0,-1 0-1 0 0,0 0 1 0 0,0 1 0 0 0,-1 0 0 0 0,1 1 0 0 0,-2-1-1 0 0,1 1 1 0 0,-1 0 0 0 0,0 1 0 0 0,-1-1-1 0 0,0 1 1 0 0,0 0 0 0 0,-1 0 0 0 0,4 14 0 0 0,-2-1-14 0 0,-1 0 0 0 0,-1 0 1 0 0,-1 0-1 0 0,-1 0 1 0 0,-2 27-1 0 0,0-35-44 0 0,-1 1 0 0 0,0-1-1 0 0,-2 0 1 0 0,1 0 0 0 0,-2 0 0 0 0,0-1-1 0 0,0 1 1 0 0,-1-1 0 0 0,-1-1-1 0 0,0 1 1 0 0,-1-1 0 0 0,0 0 0 0 0,-1-1-1 0 0,0 0 1 0 0,-1 0 0 0 0,0-1 0 0 0,0 0-1 0 0,-15 10 1 0 0,-1-2-5 0 0,-1-1 1 0 0,0-2-1 0 0,-1 0 0 0 0,-1-2 1 0 0,0-1-1 0 0,-1-1 0 0 0,-37 8 1 0 0,61-18-7 0 0,0 1 1 0 0,0-1-1 0 0,0 0 1 0 0,0-1-1 0 0,0 0 1 0 0,-1 0 0 0 0,-11-1-1 0 0,17 1 5 0 0,0-1 1 0 0,-1 1-1 0 0,1 0 0 0 0,0-1 1 0 0,0 1-1 0 0,-1-1 0 0 0,1 0 0 0 0,0 1 1 0 0,0-1-1 0 0,0 0 0 0 0,-1 1 0 0 0,1-1 1 0 0,0 0-1 0 0,0 0 0 0 0,0 0 0 0 0,1 0 1 0 0,-1 0-1 0 0,0 0 0 0 0,0-1 1 0 0,0 1-1 0 0,1 0 0 0 0,-1 0 0 0 0,1 0 1 0 0,-1-1-1 0 0,1 1 0 0 0,-1 0 0 0 0,1-1 1 0 0,0 1-1 0 0,0 0 0 0 0,0-1 1 0 0,-1 1-1 0 0,1-1 0 0 0,0 1 0 0 0,1 0 1 0 0,-1-1-1 0 0,0 1 0 0 0,0 0 0 0 0,1-1 1 0 0,0-1-1 0 0,2-6-5 0 0,0 1 0 0 0,0-1 0 0 0,1 1 0 0 0,0 0 0 0 0,0 0 0 0 0,1 1 0 0 0,0-1 0 0 0,1 1 0 0 0,0 0 0 0 0,0 0 0 0 0,0 1 0 0 0,1 0 0 0 0,9-7 0 0 0,-2 2-1 0 0,1 1 0 0 0,1 0 0 0 0,-1 1-1 0 0,2 1 1 0 0,26-10 0 0 0,-32 14 8 0 0,0 1-1 0 0,0 0 0 0 0,1 0 0 0 0,-1 2 0 0 0,0-1 1 0 0,1 1-1 0 0,16 1 0 0 0,-23 1 3 0 0,-1-1 0 0 0,1 1-1 0 0,0 0 1 0 0,0 0 0 0 0,-1 1-1 0 0,1-1 1 0 0,-1 1 0 0 0,1 0-1 0 0,-1 0 1 0 0,0 0 0 0 0,0 1-1 0 0,0 0 1 0 0,0-1 0 0 0,0 1-1 0 0,0 1 1 0 0,-1-1 0 0 0,0 1 0 0 0,1-1-1 0 0,-1 1 1 0 0,3 5 0 0 0,0 3 6 0 0,0 1 1 0 0,-1 0 0 0 0,-1 0 0 0 0,0 0 0 0 0,0 0-1 0 0,1 17 1 0 0,-2-15-277 0 0,0-1 1 0 0,1 1-1 0 0,0-1 0 0 0,11 24 1 0 0,-14-36 51 0 0,0-1 1 0 0,0 1 0 0 0,-1-1-1 0 0,1 0 1 0 0,0 1 0 0 0,1-1-1 0 0,-1 0 1 0 0,0 0-1 0 0,0 0 1 0 0,0 0 0 0 0,1 0-1 0 0,-1 0 1 0 0,0 0-1 0 0,1 0 1 0 0,-1 0 0 0 0,1-1-1 0 0,-1 1 1 0 0,1 0 0 0 0,-1-1-1 0 0,4 1 1 0 0,7-2-1430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144"/>
    </inkml:context>
    <inkml:brush xml:id="br0">
      <inkml:brushProperty name="width" value="0.05" units="cm"/>
      <inkml:brushProperty name="height" value="0.05" units="cm"/>
      <inkml:brushProperty name="color" value="#E71224"/>
    </inkml:brush>
  </inkml:definitions>
  <inkml:trace contextRef="#ctx0" brushRef="#br0">0 194 5849 0 0,'12'2'91'0'0,"1"1"407"0"0,-12-2-470 0 0,-1 0-1 0 0,1 0 1 0 0,-1 0-1 0 0,1 0 1 0 0,-1 0-1 0 0,1 0 0 0 0,-1 0 1 0 0,0 0-1 0 0,1 0 1 0 0,-1 0-1 0 0,0 1 1 0 0,0-1-1 0 0,0 0 0 0 0,0 0 1 0 0,0 2-1 0 0,1 8 30 0 0,0 0-1 0 0,1 0 1 0 0,0 0 0 0 0,1 0-1 0 0,0 0 1 0 0,5 10-1 0 0,10 36 432 0 0,-12-28-239 0 0,3 10 174 0 0,4 50 0 0 0,-12-76-387 0 0,-1 1 0 0 0,0 0 1 0 0,-1-1-1 0 0,0 1 1 0 0,-1-1-1 0 0,-1 1 0 0 0,-6 20 1 0 0,8-32-34 0 0,1 0 0 0 0,-1-1 1 0 0,0 1-1 0 0,0 0 0 0 0,1-1 1 0 0,-1 1-1 0 0,0 0 0 0 0,0-1 1 0 0,0 1-1 0 0,-1-1 0 0 0,1 0 0 0 0,0 1 1 0 0,-2 0-1 0 0,3-1-2 0 0,-1-1-1 0 0,1 0 1 0 0,0 0 0 0 0,0 0 0 0 0,0 0-1 0 0,0 0 1 0 0,-1 0 0 0 0,1 0-1 0 0,0 0 1 0 0,0 0 0 0 0,0-1-1 0 0,0 1 1 0 0,0 0 0 0 0,-1 0 0 0 0,1 0-1 0 0,0 0 1 0 0,0 0 0 0 0,0 0-1 0 0,0 0 1 0 0,0 0 0 0 0,-1 0-1 0 0,1 0 1 0 0,0 0 0 0 0,0-1 0 0 0,0 1-1 0 0,0 0 1 0 0,0 0 0 0 0,0 0-1 0 0,0 0 1 0 0,0 0 0 0 0,0-1 0 0 0,0 1-1 0 0,-1 0 1 0 0,1 0 0 0 0,0 0-1 0 0,0 0 1 0 0,0 0 0 0 0,0-1-1 0 0,0 1 1 0 0,0 0 0 0 0,0 0 0 0 0,0 0-1 0 0,1-19-17 0 0,16-123-559 0 0,0-159 1 0 0,-12 142 333 0 0,-5 147 252 0 0,2-15-27 0 0,-2 26 20 0 0,0 1 0 0 0,1 0-1 0 0,-1-1 1 0 0,0 1 0 0 0,0 0 0 0 0,0-1 0 0 0,1 1 0 0 0,-1-1 0 0 0,0 1-1 0 0,0 0 1 0 0,1 0 0 0 0,-1-1 0 0 0,0 1 0 0 0,1 0 0 0 0,-1-1-1 0 0,0 1 1 0 0,1 0 0 0 0,-1 0 0 0 0,1 0 0 0 0,-1-1 0 0 0,0 1 0 0 0,1 0-1 0 0,-1 0 1 0 0,1 0 0 0 0,-1 0 0 0 0,1 0 0 0 0,-1 0 0 0 0,0 0 0 0 0,1 0-1 0 0,-1 0 1 0 0,1 0 0 0 0,-1 0 0 0 0,1 0 0 0 0,-1 0 0 0 0,0 0-1 0 0,1 0 1 0 0,-1 1 0 0 0,1-1 0 0 0,-1 0 0 0 0,0 0 0 0 0,1 0 0 0 0,-1 1-1 0 0,0-1 1 0 0,1 0 0 0 0,-1 0 0 0 0,0 1 0 0 0,1-1 0 0 0,-1 0 0 0 0,0 1-1 0 0,1-1 1 0 0,-1 1 0 0 0,57 37 266 0 0,21 15 71 0 0,0 4 198 0 0,44 36 392 0 0,-115-86-882 0 0,1 0-1 0 0,-1 1 1 0 0,0-1 0 0 0,-1 1-1 0 0,1 1 1 0 0,6 13-1 0 0,-11-19-46 0 0,0 1 0 0 0,-1-1 0 0 0,0 1 0 0 0,1-1 0 0 0,-1 1-1 0 0,-1 0 1 0 0,1 0 0 0 0,0-1 0 0 0,-1 1 0 0 0,0 0-1 0 0,0 0 1 0 0,0-1 0 0 0,0 1 0 0 0,-1 0 0 0 0,1 0-1 0 0,-1 0 1 0 0,0-1 0 0 0,0 1 0 0 0,0-1 0 0 0,-1 1-1 0 0,-1 3 1 0 0,-1-1-49 0 0,0 0-1 0 0,0 0 0 0 0,-1-1 0 0 0,0 1 1 0 0,0-1-1 0 0,0-1 0 0 0,0 1 1 0 0,-1-1-1 0 0,-8 6 0 0 0,-6 2-621 0 0,-34 13 0 0 0,23-12-208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612"/>
    </inkml:context>
    <inkml:brush xml:id="br0">
      <inkml:brushProperty name="width" value="0.05" units="cm"/>
      <inkml:brushProperty name="height" value="0.05" units="cm"/>
      <inkml:brushProperty name="color" value="#E71224"/>
    </inkml:brush>
  </inkml:definitions>
  <inkml:trace contextRef="#ctx0" brushRef="#br0">85 115 6377 0 0,'-23'-45'265'0'0,"18"34"-189"0"0,0 0 0 0 0,-1 1 0 0 0,0 0 0 0 0,-9-11 0 0 0,15 20-70 0 0,0 1 0 0 0,0-1 0 0 0,0 1 0 0 0,-1 0 0 0 0,1-1 0 0 0,0 1 0 0 0,0 0 0 0 0,0 0 0 0 0,-1-1 0 0 0,1 1 0 0 0,0 0 0 0 0,-1 0 0 0 0,1-1 0 0 0,0 1 1 0 0,-1 0-1 0 0,1 0 0 0 0,0 0 0 0 0,-1-1 0 0 0,1 1 0 0 0,0 0 0 0 0,-1 0 0 0 0,1 0 0 0 0,-1 0 0 0 0,1 0 0 0 0,0 0 0 0 0,-1 0 0 0 0,1 0 0 0 0,0 0 0 0 0,-1 0 0 0 0,1 0 0 0 0,-1 0 0 0 0,1 0 0 0 0,0 0 0 0 0,-1 0 0 0 0,1 0 0 0 0,-1 0 0 0 0,1 1 0 0 0,0-1 0 0 0,-1 0 0 0 0,1 0 0 0 0,0 0 1 0 0,-1 1-1 0 0,1-1 0 0 0,0 0 0 0 0,0 0 0 0 0,-1 1 0 0 0,1-1 0 0 0,0 0 0 0 0,0 1 0 0 0,-1-1 0 0 0,1 0 0 0 0,0 1 0 0 0,0-1 0 0 0,0 0 0 0 0,0 1 0 0 0,-1-1 0 0 0,1 0 0 0 0,0 1 0 0 0,0-1 0 0 0,0 1 0 0 0,0-1 0 0 0,0 0 0 0 0,0 1 0 0 0,0-1 0 0 0,0 1 0 0 0,-4 33 333 0 0,4-29-264 0 0,-3 50 298 0 0,2-1 0 0 0,3 0 1 0 0,13 81-1 0 0,51 157-306 0 0,-30-163-1310 0 0,-30-105 641 0 0,-4-1-66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965"/>
    </inkml:context>
    <inkml:brush xml:id="br0">
      <inkml:brushProperty name="width" value="0.05" units="cm"/>
      <inkml:brushProperty name="height" value="0.05" units="cm"/>
      <inkml:brushProperty name="color" value="#E71224"/>
    </inkml:brush>
  </inkml:definitions>
  <inkml:trace contextRef="#ctx0" brushRef="#br0">50 328 5693 0 0,'-7'-12'85'0'0,"0"1"0"0"0,1-1 1 0 0,0 0-1 0 0,1-1 1 0 0,0 1-1 0 0,1-1 1 0 0,-4-24-1 0 0,7 31-44 0 0,1 0-1 0 0,0 0 1 0 0,0 0-1 0 0,0 1 1 0 0,0-1-1 0 0,1 0 1 0 0,0 0-1 0 0,0 0 1 0 0,1 0-1 0 0,0 1 1 0 0,0-1-1 0 0,0 1 1 0 0,1-1-1 0 0,-1 1 1 0 0,1 0-1 0 0,0 0 1 0 0,1 0-1 0 0,-1 0 0 0 0,9-7 1 0 0,-3 4-29 0 0,0 1 1 0 0,0 0-1 0 0,1 0 0 0 0,0 1 0 0 0,0 1 1 0 0,1 0-1 0 0,0 0 0 0 0,16-4 0 0 0,-1 1 40 0 0,2 1-1 0 0,39-4 0 0 0,-44 9 1 0 0,0 1 1 0 0,0 2-1 0 0,0 0 1 0 0,0 1-1 0 0,-1 1 1 0 0,1 1-1 0 0,-1 1 1 0 0,1 1-1 0 0,-1 2 1 0 0,-1 0-1 0 0,0 0 1 0 0,0 2-1 0 0,0 1 1 0 0,-2 1-1 0 0,1 0 1 0 0,-2 2-1 0 0,1 0 1 0 0,-2 1-1 0 0,0 0 0 0 0,-1 2 1 0 0,0 0-1 0 0,-2 0 1 0 0,0 2-1 0 0,-1 0 1 0 0,0 0-1 0 0,12 29 1 0 0,-21-38-34 0 0,0 0 0 0 0,0 1 0 0 0,-1-1 0 0 0,-1 1 0 0 0,0-1 0 0 0,0 1 0 0 0,-1 0 0 0 0,0 0 0 0 0,-1 0 0 0 0,0-1 0 0 0,-1 1 0 0 0,0 0 0 0 0,-1 0 0 0 0,-3 13 0 0 0,1-12-7 0 0,0-1 0 0 0,-1 0 0 0 0,0 0-1 0 0,-1 0 1 0 0,0-1 0 0 0,-1 0 0 0 0,0 0 0 0 0,-1 0 0 0 0,1-1 0 0 0,-2 0 0 0 0,1-1 0 0 0,-17 13 0 0 0,0-3 10 0 0,-1-1 0 0 0,0-2 0 0 0,-43 20 0 0 0,48-27-67 0 0,1 0 1 0 0,-1-1-1 0 0,0-1 1 0 0,-1-1-1 0 0,-37 3 1 0 0,53-7-52 0 0,0-2 1 0 0,0 1 0 0 0,0-1-1 0 0,0 1 1 0 0,0-2 0 0 0,0 1 0 0 0,-10-4-1 0 0,13 4 3 0 0,0-1-1 0 0,1 1 0 0 0,-1 0 0 0 0,1-1 1 0 0,-1 1-1 0 0,1-1 0 0 0,0 0 0 0 0,-1 1 1 0 0,1-1-1 0 0,0 0 0 0 0,0 0 0 0 0,0-1 1 0 0,0 1-1 0 0,1 0 0 0 0,-1-1 0 0 0,1 1 0 0 0,-1-1 1 0 0,0-3-1 0 0,-1-9-665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348"/>
    </inkml:context>
    <inkml:brush xml:id="br0">
      <inkml:brushProperty name="width" value="0.05" units="cm"/>
      <inkml:brushProperty name="height" value="0.05" units="cm"/>
      <inkml:brushProperty name="color" value="#E71224"/>
    </inkml:brush>
  </inkml:definitions>
  <inkml:trace contextRef="#ctx0" brushRef="#br0">18 143 6033 0 0,'-14'-15'993'0'0,"11"10"-153"0"0,4 3 622 0 0,21 6-1023 0 0,-4-1-229 0 0,0 0 1 0 0,-1 1-1 0 0,1 1 0 0 0,-1 0 1 0 0,23 12-1 0 0,-25-9-124 0 0,0 1-1 0 0,-1 0 1 0 0,-1 1-1 0 0,0 1 1 0 0,0 0 0 0 0,19 23-1 0 0,-26-27-71 0 0,0 0 0 0 0,0 0 0 0 0,-1 1 0 0 0,0 0-1 0 0,-1 0 1 0 0,0 1 0 0 0,0-1 0 0 0,0 1 0 0 0,-1 0-1 0 0,-1 0 1 0 0,1 0 0 0 0,-1 0 0 0 0,1 17 0 0 0,-3-23-22 0 0,0-1 0 0 0,0 1 1 0 0,0 0-1 0 0,-1-1 0 0 0,1 1 0 0 0,-1-1 1 0 0,1 1-1 0 0,-1-1 0 0 0,0 1 1 0 0,0-1-1 0 0,0 1 0 0 0,0-1 0 0 0,-1 1 1 0 0,1-1-1 0 0,0 0 0 0 0,-1 0 0 0 0,0 0 1 0 0,1 0-1 0 0,-1 0 0 0 0,0 0 1 0 0,0 0-1 0 0,0-1 0 0 0,0 1 0 0 0,-1-1 1 0 0,1 1-1 0 0,0-1 0 0 0,-1 0 0 0 0,1 0 1 0 0,0 0-1 0 0,-1 0 0 0 0,1-1 1 0 0,-1 1-1 0 0,0 0 0 0 0,1-1 0 0 0,-1 0 1 0 0,0 0-1 0 0,1 0 0 0 0,-6 0 0 0 0,1 0-76 0 0,0-1-1 0 0,1 0 0 0 0,-1 0 1 0 0,0-1-1 0 0,1 1 0 0 0,-1-1 1 0 0,1-1-1 0 0,-1 1 0 0 0,1-1 1 0 0,0-1-1 0 0,0 1 0 0 0,0-1 1 0 0,1 0-1 0 0,-9-7 0 0 0,11 8 57 0 0,-1-1 0 0 0,1 0 1 0 0,0-1-1 0 0,0 1 0 0 0,0-1 0 0 0,1 1 0 0 0,0-1 0 0 0,0 0 0 0 0,0 0 0 0 0,0 0 0 0 0,1 0 0 0 0,0 0 0 0 0,-1-8 1 0 0,1 5 6 0 0,1-1 0 0 0,0 0 0 0 0,1 0 1 0 0,0 1-1 0 0,0-1 0 0 0,1 0 1 0 0,3-12-1 0 0,2 3-9 0 0,0 1-1 0 0,1-1 1 0 0,1 1 0 0 0,1 1-1 0 0,0 0 1 0 0,23-27 0 0 0,-24 32 13 0 0,2 0 1 0 0,-1 1-1 0 0,1 1 1 0 0,1 0-1 0 0,0 0 1 0 0,0 1 0 0 0,1 1-1 0 0,0 0 1 0 0,0 1-1 0 0,21-8 1 0 0,-27 12 14 0 0,-1 0 1 0 0,1 0-1 0 0,0 1 1 0 0,0 0-1 0 0,-1 0 1 0 0,1 1-1 0 0,0 0 1 0 0,0 0-1 0 0,0 0 1 0 0,-1 1-1 0 0,1 0 1 0 0,0 1-1 0 0,-1-1 1 0 0,1 1-1 0 0,-1 0 1 0 0,1 1-1 0 0,-1 0 1 0 0,0 0-1 0 0,0 0 1 0 0,0 0 0 0 0,0 1-1 0 0,-1 0 1 0 0,0 0-1 0 0,8 8 1 0 0,0 3 84 0 0,-1 0 1 0 0,-1 0 0 0 0,-1 1 0 0 0,0 1 0 0 0,12 25 0 0 0,28 94 586 0 0,-37-103-2937 0 0,-14-33 1342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675"/>
    </inkml:context>
    <inkml:brush xml:id="br0">
      <inkml:brushProperty name="width" value="0.05" units="cm"/>
      <inkml:brushProperty name="height" value="0.05" units="cm"/>
      <inkml:brushProperty name="color" value="#E71224"/>
    </inkml:brush>
  </inkml:definitions>
  <inkml:trace contextRef="#ctx0" brushRef="#br0">13 10 7777 0 0,'-4'-8'-108'0'0,"0"8"36"0"0,-1-2 4 0 0,12 9 4 0 0,-7-2 32 0 0,2 11 4 0 0,-2-4 8 0 0,4 9-8 0 0,-2-4 92 0 0,9-1-12 0 0,-1 0-20 0 0,3-3-124 0 0,4 1-12 0 0,2-12-384 0 0,0 12-124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215"/>
    </inkml:context>
    <inkml:brush xml:id="br0">
      <inkml:brushProperty name="width" value="0.05" units="cm"/>
      <inkml:brushProperty name="height" value="0.05" units="cm"/>
      <inkml:brushProperty name="color" value="#E71224"/>
    </inkml:brush>
  </inkml:definitions>
  <inkml:trace contextRef="#ctx0" brushRef="#br0">4 199 6785 0 0,'0'-2'36'0'0,"-1"1"1"0"0,1-1-1 0 0,-1 0 1 0 0,1 0-1 0 0,-1 1 1 0 0,1-1-1 0 0,0 0 1 0 0,0 0 0 0 0,0 1-1 0 0,0-1 1 0 0,0 0-1 0 0,0 0 1 0 0,1-1-1 0 0,-1 3-23 0 0,0-1 0 0 0,0 1-1 0 0,1 0 1 0 0,-1 0 0 0 0,0 0-1 0 0,0 0 1 0 0,0 0 0 0 0,0-1 0 0 0,0 1-1 0 0,1 0 1 0 0,-1 0 0 0 0,0 0-1 0 0,0 0 1 0 0,0 0 0 0 0,0 0-1 0 0,1 0 1 0 0,-1 0 0 0 0,0-1-1 0 0,0 1 1 0 0,0 0 0 0 0,1 0-1 0 0,-1 0 1 0 0,0 0 0 0 0,0 0-1 0 0,0 0 1 0 0,1 0 0 0 0,-1 0-1 0 0,0 0 1 0 0,0 0 0 0 0,0 1 0 0 0,1-1-1 0 0,-1 0 1 0 0,0 0 0 0 0,1 0-1 0 0,11 10 341 0 0,-2 4-154 0 0,0 0-1 0 0,-1 1 0 0 0,0 0 1 0 0,-1 0-1 0 0,-1 1 0 0 0,9 29 1 0 0,-2-8-130 0 0,-10-25-48 0 0,3 6-3 0 0,1 1 1 0 0,13 21-1 0 0,-18-36-16 0 0,-1 0 1 0 0,0-1-1 0 0,1 1 0 0 0,0-1 1 0 0,0 1-1 0 0,0-1 0 0 0,0 0 1 0 0,0 0-1 0 0,1-1 0 0 0,-1 1 1 0 0,1 0-1 0 0,0-1 1 0 0,0 0-1 0 0,0 0 0 0 0,0 0 1 0 0,6 1-1 0 0,-6-2 0 0 0,0-1 1 0 0,0 0-1 0 0,0 0 0 0 0,0-1 1 0 0,1 1-1 0 0,-1-1 0 0 0,0 0 1 0 0,0 0-1 0 0,0 0 0 0 0,0 0 1 0 0,-1-1-1 0 0,1 0 1 0 0,0 1-1 0 0,0-1 0 0 0,-1-1 1 0 0,1 1-1 0 0,-1-1 0 0 0,5-4 1 0 0,5-5-20 0 0,0 0 1 0 0,20-29-1 0 0,-25 30 13 0 0,-1 0 0 0 0,0-1 0 0 0,-1 0 0 0 0,0 0 0 0 0,-1 0 0 0 0,6-24 0 0 0,-8 27 2 0 0,-1 1 0 0 0,-1-1 0 0 0,1 0 1 0 0,-1 0-1 0 0,-1 0 0 0 0,0 0 0 0 0,0 1 1 0 0,-1-1-1 0 0,0 0 0 0 0,0 0 1 0 0,-4-10-1 0 0,5 18 2 0 0,0 0-1 0 0,0 0 1 0 0,-1 0-1 0 0,1 0 1 0 0,0 0 0 0 0,-1 0-1 0 0,1 0 1 0 0,0 0 0 0 0,-1 0-1 0 0,1 0 1 0 0,-1 1-1 0 0,0-1 1 0 0,1 0 0 0 0,-1 0-1 0 0,0 1 1 0 0,1-1 0 0 0,-1 0-1 0 0,0 1 1 0 0,0-1 0 0 0,0 0-1 0 0,1 1 1 0 0,-1-1-1 0 0,-1 1 1 0 0,1 0-1 0 0,0 0 0 0 0,0 0 0 0 0,0 1 0 0 0,1-1 1 0 0,-1 0-1 0 0,0 1 0 0 0,1-1 0 0 0,-1 1 0 0 0,0-1 0 0 0,1 1 0 0 0,-1-1 0 0 0,0 1 0 0 0,1 0 0 0 0,-1-1 0 0 0,1 1 1 0 0,-1 0-1 0 0,1-1 0 0 0,-1 1 0 0 0,1 0 0 0 0,-1 1 0 0 0,-3 6-5 0 0,1 1 0 0 0,0-1-1 0 0,-4 16 1 0 0,6-19-15 0 0,1 0 1 0 0,-1 0-1 0 0,1 0 0 0 0,0-1 0 0 0,0 1 0 0 0,0 0 1 0 0,1 0-1 0 0,0 0 0 0 0,0 0 0 0 0,0 0 0 0 0,0-1 0 0 0,1 1 1 0 0,3 7-1 0 0,-1-5-71 0 0,0-1-1 0 0,0 1 1 0 0,1-1 0 0 0,0 0 0 0 0,0 0-1 0 0,1-1 1 0 0,-1 1 0 0 0,8 4 0 0 0,-3-2-85 0 0,0-1-1 0 0,1-1 1 0 0,0 1 0 0 0,1-2 0 0 0,-1 0 0 0 0,1 0 0 0 0,0-1 0 0 0,0 0 0 0 0,0-1 0 0 0,18 2 0 0 0,-28-5 45 0 0,13-10-176 0 0,-15 10 309 0 0,16-11 55 0 0,0 0 0 0 0,-1-1 0 0 0,0-1 0 0 0,-1 0-1 0 0,14-18 1 0 0,-27 29-39 0 0,0 1 0 0 0,0-1 0 0 0,0 1 0 0 0,0-1 1 0 0,0 0-1 0 0,-1 1 0 0 0,1-1 0 0 0,-1 0 0 0 0,1 0 0 0 0,-1 1 0 0 0,0-1 0 0 0,0 0 0 0 0,1 0 0 0 0,-1 0 0 0 0,0 1 0 0 0,-1-1 0 0 0,1 0 0 0 0,0 0 0 0 0,-1-2 0 0 0,0-6 69 0 0,0 1-21 0 0,0 0-1 0 0,-1 1 1 0 0,0-1-1 0 0,0 1 1 0 0,-6-14-1 0 0,-5-21-73 0 0,10 26 26 0 0,0 1 1 0 0,1-1-1 0 0,1 1 1 0 0,1-1-1 0 0,0 0 1 0 0,1 1 0 0 0,4-21-1 0 0,-4 34 1232 0 0,0 6-1190 0 0,5 10-17 0 0,-6-13-41 0 0,0 0-1 0 0,0 0 1 0 0,0 0 0 0 0,0 0-1 0 0,0 0 1 0 0,0 0 0 0 0,0 0-1 0 0,0 1 1 0 0,0-1 0 0 0,0 0-1 0 0,0 0 1 0 0,0 0 0 0 0,0 0-1 0 0,0 0 1 0 0,0 0-1 0 0,0 0 1 0 0,0 1 0 0 0,0-1-1 0 0,0 0 1 0 0,0 0 0 0 0,0 0-1 0 0,0 0 1 0 0,0 0 0 0 0,0 0-1 0 0,0 1 1 0 0,0-1 0 0 0,0 0-1 0 0,0 0 1 0 0,0 0-1 0 0,0 0 1 0 0,0 0 0 0 0,0 0-1 0 0,0 0 1 0 0,0 0 0 0 0,0 1-1 0 0,0-1 1 0 0,-1 0 0 0 0,1 0-1 0 0,0 0 1 0 0,0 0 0 0 0,0 0-1 0 0,0 0 1 0 0,0 0 0 0 0,0 0-1 0 0,0 0 1 0 0,-1 0-1 0 0,1 0 1 0 0,0 0 0 0 0,0 0-1 0 0,0 0 1 0 0,0 0 0 0 0,0 0-1 0 0,0 0 1 0 0,0 0 0 0 0,-1 0-1 0 0,1 0 1 0 0,0 0 0 0 0,0 0-1 0 0,0 0 1 0 0,0 0 0 0 0,0 0-1 0 0,-1 0 1 0 0,-22 7 770 0 0,12 9-595 0 0,-36 52-14 0 0,36-52 98 0 0,8 5-154 0 0,-5 66-2 0 0,8-84-91 0 0,0 1-1 0 0,0 0 1 0 0,0 0-1 0 0,1-1 1 0 0,-1 1-1 0 0,1 0 1 0 0,0-1-1 0 0,0 1 1 0 0,0 0-1 0 0,1-1 1 0 0,-1 1-1 0 0,1-1 1 0 0,0 0-1 0 0,0 0 1 0 0,0 1-1 0 0,0-1 1 0 0,1 0-1 0 0,3 3 1 0 0,1 2 19 0 0,1 1-6 0 0,1-1 0 0 0,0 0 0 0 0,1 0 0 0 0,0-1-1 0 0,0 0 1 0 0,0-1 0 0 0,1 0 0 0 0,0 0 0 0 0,0-1 0 0 0,1-1-1 0 0,-1 0 1 0 0,1-1 0 0 0,0 0 0 0 0,19 2 0 0 0,1-1-492 0 0,1-2 0 0 0,0-1 0 0 0,0-1 1 0 0,38-6-1 0 0,-43 3-384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586"/>
    </inkml:context>
    <inkml:brush xml:id="br0">
      <inkml:brushProperty name="width" value="0.05" units="cm"/>
      <inkml:brushProperty name="height" value="0.05" units="cm"/>
      <inkml:brushProperty name="color" value="#E71224"/>
    </inkml:brush>
  </inkml:definitions>
  <inkml:trace contextRef="#ctx0" brushRef="#br0">2 62 7937 0 0,'0'-5'-57'0'0,"-1"-1"-1"0"0,1 0 1 0 0,-1 1 0 0 0,2-1 0 0 0,-1 0 0 0 0,2-7 0 0 0,-2 13 63 0 0,0-1 1 0 0,0 0-1 0 0,0 0 1 0 0,1 0 0 0 0,-1 1-1 0 0,0-1 1 0 0,1 0 0 0 0,-1 1-1 0 0,1-1 1 0 0,-1 0-1 0 0,1 1 1 0 0,-1-1 0 0 0,1 0-1 0 0,-1 1 1 0 0,1-1 0 0 0,-1 1-1 0 0,1-1 1 0 0,0 1 0 0 0,-1-1-1 0 0,1 1 1 0 0,1-1-1 0 0,-1 1 30 0 0,1 0-1 0 0,-1 0 0 0 0,0 0 0 0 0,0 0 0 0 0,1 0 1 0 0,-1 0-1 0 0,0 1 0 0 0,1-1 0 0 0,-1 0 1 0 0,0 1-1 0 0,0-1 0 0 0,1 1 0 0 0,-1-1 0 0 0,0 1 1 0 0,0 0-1 0 0,0-1 0 0 0,0 1 0 0 0,1 1 0 0 0,3 2 28 0 0,-1 0-1 0 0,0 0 0 0 0,0 0 0 0 0,0 0 1 0 0,-1 1-1 0 0,1 0 0 0 0,-1 0 1 0 0,0 0-1 0 0,3 8 0 0 0,18 51 251 0 0,-22-58-288 0 0,7 24 47 0 0,-1-1 1 0 0,5 47-1 0 0,-11-61-65 0 0,-1 1-1 0 0,-1-1 1 0 0,0 0-1 0 0,-1 0 1 0 0,-1 1-1 0 0,-7 28 1 0 0,7-37 6 0 0,0-7-3 0 0,1-16 1 0 0,4-25-11 0 0,-2 35-2 0 0,5-42-9 0 0,14-53-1 0 0,-16 86 8 0 0,0 1 1 0 0,1 1-1 0 0,1-1 0 0 0,0 1 0 0 0,1 0 1 0 0,0 0-1 0 0,1 0 0 0 0,11-14 0 0 0,-16 24 4 0 0,-1 0-1 0 0,1 1 1 0 0,0-1-1 0 0,-1 0 1 0 0,1 1-1 0 0,0 0 1 0 0,1 0-1 0 0,-1 0 1 0 0,0 0-1 0 0,1 0 1 0 0,-1 0-1 0 0,1 1 1 0 0,-1 0-1 0 0,1 0 1 0 0,-1 0-1 0 0,1 0 1 0 0,0 0-1 0 0,0 1 1 0 0,-1-1-1 0 0,1 1 1 0 0,0 0-1 0 0,0 1 1 0 0,4 0-1 0 0,-2 0 1 0 0,0 1 0 0 0,0 0 0 0 0,0 1-1 0 0,-1-1 1 0 0,1 1 0 0 0,-1 0 0 0 0,1 0 0 0 0,-1 1 0 0 0,0 0-1 0 0,-1 0 1 0 0,1 0 0 0 0,-1 0 0 0 0,6 8 0 0 0,67 89-2552 0 0,-65-90 1713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081"/>
    </inkml:context>
    <inkml:brush xml:id="br0">
      <inkml:brushProperty name="width" value="0.05" units="cm"/>
      <inkml:brushProperty name="height" value="0.05" units="cm"/>
      <inkml:brushProperty name="color" value="#E71224"/>
    </inkml:brush>
  </inkml:definitions>
  <inkml:trace contextRef="#ctx0" brushRef="#br0">0 356 4876 0 0,'6'-29'199'0'0,"-5"23"-77"0"0,0 0 0 0 0,0 1 0 0 0,0-1 0 0 0,5-10 0 0 0,-6 15-101 0 0,0 1 0 0 0,0-1 0 0 0,1 1 0 0 0,-1-1 0 0 0,0 1 0 0 0,1-1 0 0 0,-1 1 1 0 0,1-1-1 0 0,-1 1 0 0 0,1 0 0 0 0,-1-1 0 0 0,1 1 0 0 0,-1 0 0 0 0,1-1 0 0 0,-1 1 0 0 0,1 0 0 0 0,-1-1 0 0 0,1 1 0 0 0,-1 0 0 0 0,1 0 0 0 0,0 0 0 0 0,-1 0 0 0 0,1 0 0 0 0,-1-1 0 0 0,1 1 0 0 0,0 0 0 0 0,-1 0 0 0 0,1 1 0 0 0,-1-1 0 0 0,1 0 1 0 0,0 0-1 0 0,-1 0 0 0 0,1 0 0 0 0,-1 0 0 0 0,1 1 0 0 0,-1-1 0 0 0,1 0 0 0 0,-1 0 0 0 0,1 1 0 0 0,-1-1 0 0 0,1 0 0 0 0,-1 1 0 0 0,1-1 0 0 0,-1 1 0 0 0,1-1 0 0 0,-1 1 0 0 0,0-1 0 0 0,1 1 0 0 0,-1-1 0 0 0,1 2 0 0 0,1-1 29 0 0,-1 1 1 0 0,1 0-1 0 0,-1 0 0 0 0,1 0 0 0 0,-1 0 0 0 0,0 0 0 0 0,0 0 0 0 0,0 1 0 0 0,0-1 0 0 0,0 0 0 0 0,1 5 0 0 0,-3 4 90 0 0,0 0 1 0 0,-1 1-1 0 0,0-2 0 0 0,-1 1 0 0 0,-6 15 0 0 0,6-17-68 0 0,0-1 0 0 0,0 1 0 0 0,1 0-1 0 0,0-1 1 0 0,1 1 0 0 0,0 0 0 0 0,0 0 0 0 0,1 18 0 0 0,0-27-64 0 0,0 1-1 0 0,0-1 1 0 0,1 1 0 0 0,-1 0 0 0 0,0-1 0 0 0,0 1-1 0 0,0-1 1 0 0,0 1 0 0 0,0-1 0 0 0,1 1 0 0 0,-1-1-1 0 0,0 1 1 0 0,1-1 0 0 0,-1 1 0 0 0,0-1 0 0 0,1 1-1 0 0,-1-1 1 0 0,0 1 0 0 0,1-1 0 0 0,-1 0 0 0 0,1 1-1 0 0,-1-1 1 0 0,1 0 0 0 0,-1 1 0 0 0,1-1 0 0 0,-1 0-1 0 0,1 0 1 0 0,-1 1 0 0 0,1-1 0 0 0,0 0 0 0 0,0 0 6 0 0,1 0 0 0 0,-1 0 1 0 0,1 0-1 0 0,-1-1 0 0 0,1 1 1 0 0,-1 0-1 0 0,1-1 0 0 0,-1 1 1 0 0,0-1-1 0 0,1 1 1 0 0,1-2-1 0 0,32-24 123 0 0,-34 25-137 0 0,14-14-6 0 0,0-1 1 0 0,0 0-1 0 0,-2-1 1 0 0,19-29-1 0 0,37-81-65 0 0,-39 68 33 0 0,-12 24 32 0 0,24-42-27 0 0,-37 69 24 0 0,0 1-1 0 0,1-1 1 0 0,0 1 0 0 0,0 1-1 0 0,1-1 1 0 0,-1 1 0 0 0,10-6 0 0 0,-15 11 8 0 0,-1 0 0 0 0,1 1 0 0 0,1-1 0 0 0,-1 1 0 0 0,0-1 0 0 0,0 1 0 0 0,0-1 0 0 0,0 1 0 0 0,0 0 0 0 0,0-1 1 0 0,0 1-1 0 0,1 0 0 0 0,-1 0 0 0 0,0 0 0 0 0,0 0 0 0 0,0 0 0 0 0,0 0 0 0 0,1 0 0 0 0,-1 0 0 0 0,0 1 0 0 0,0-1 1 0 0,2 1-1 0 0,-1 0 0 0 0,0 1 1 0 0,0-1-1 0 0,0 0 1 0 0,0 1-1 0 0,0-1 1 0 0,-1 1-1 0 0,1 0 1 0 0,0 0-1 0 0,-1-1 1 0 0,3 5-1 0 0,1 4 5 0 0,1 0-1 0 0,-2 1 0 0 0,7 18 1 0 0,-10-27-3 0 0,37 150 27 0 0,2 5-10 0 0,12 9-1467 0 0,-49-147 817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637"/>
    </inkml:context>
    <inkml:brush xml:id="br0">
      <inkml:brushProperty name="width" value="0.05" units="cm"/>
      <inkml:brushProperty name="height" value="0.05" units="cm"/>
      <inkml:brushProperty name="color" value="#E71224"/>
    </inkml:brush>
  </inkml:definitions>
  <inkml:trace contextRef="#ctx0" brushRef="#br0">7 156 8297 0 0,'0'0'-9'0'0,"-1"0"-1"0"0,1-1 1 0 0,0 1 0 0 0,-1 0 0 0 0,1 0 0 0 0,0 0 0 0 0,0 0 0 0 0,-1 0-1 0 0,1 0 1 0 0,0-1 0 0 0,-1 1 0 0 0,1 0 0 0 0,0 0 0 0 0,0 0-1 0 0,-1-1 1 0 0,1 1 0 0 0,0 0 0 0 0,0 0 0 0 0,0-1 0 0 0,-1 1 0 0 0,1 0-1 0 0,0 0 1 0 0,0-1 0 0 0,0 1 0 0 0,0 0 0 0 0,-1-1 0 0 0,1 1 0 0 0,0 0-1 0 0,0-1 1 0 0,0 1 0 0 0,0-1 0 0 0,10-4-325 0 0,29-3-148 0 0,-24 6 491 0 0,352-64-1523 0 0,-317 58 1420 0 0,-36 6 162 0 0,-1 0 0 0 0,0 0-1 0 0,0-2 1 0 0,0 1 0 0 0,0-2-1 0 0,-1 0 1 0 0,1 0 0 0 0,12-9 0 0 0,-24 14-44 0 0,0 0 1 0 0,-1-1 0 0 0,1 1 0 0 0,-1 0 0 0 0,1-1 0 0 0,-1 1 0 0 0,1-1 0 0 0,-1 1 0 0 0,1-1-1 0 0,-1 1 1 0 0,1-1 0 0 0,-1 1 0 0 0,0-1 0 0 0,1 1 0 0 0,-1-1 0 0 0,0 0 0 0 0,1 1 0 0 0,-1-1 0 0 0,0 1-1 0 0,1-2 1 0 0,-2 2-2 0 0,1-1 0 0 0,0 1 0 0 0,0 0-1 0 0,-1-1 1 0 0,1 1 0 0 0,0 0 0 0 0,0-1-1 0 0,-1 1 1 0 0,1 0 0 0 0,0 0 0 0 0,-1-1-1 0 0,1 1 1 0 0,0 0 0 0 0,-1 0 0 0 0,1 0-1 0 0,0-1 1 0 0,-1 1 0 0 0,1 0-1 0 0,-1 0 1 0 0,1 0 0 0 0,0 0 0 0 0,-1 0-1 0 0,0 0 1 0 0,-29 1 503 0 0,27 0-486 0 0,-1 1 0 0 0,1-1 0 0 0,-1 1 0 0 0,1 0 0 0 0,-1 0 0 0 0,1 0-1 0 0,0 0 1 0 0,0 0 0 0 0,0 1 0 0 0,0 0 0 0 0,1-1 0 0 0,-1 1 0 0 0,1 0-1 0 0,-1 0 1 0 0,1 1 0 0 0,0-1 0 0 0,0 0 0 0 0,1 1 0 0 0,-1-1 0 0 0,1 1 0 0 0,-1 0-1 0 0,1-1 1 0 0,0 1 0 0 0,0 7 0 0 0,-2 9 122 0 0,1 0 1 0 0,1-1-1 0 0,2 32 0 0 0,-1-40-47 0 0,16 198 1189 0 0,-15-200-1273 0 0,0 8-12 0 0,0 0-1 0 0,1-1 1 0 0,1 1-1 0 0,1-1 1 0 0,9 28-1 0 0,-8-36-170 0 0,-2-8-258 0 0,-1-15-637 0 0,0-5 607 0 0,105-321-329 0 0,-97 316 754 0 0,19-33 0 0 0,-25 49 14 0 0,1 1-1 0 0,1 1 1 0 0,-1-1-1 0 0,1 1 1 0 0,0 0-1 0 0,1 0 1 0 0,13-10-1 0 0,-19 16 2 0 0,-1 1 0 0 0,1-1 0 0 0,0 1 1 0 0,0-1-1 0 0,0 1 0 0 0,0-1 0 0 0,0 1 0 0 0,0-1 0 0 0,0 1 0 0 0,0 0 1 0 0,0 0-1 0 0,0-1 0 0 0,0 1 0 0 0,0 0 0 0 0,0 0 0 0 0,0 0 0 0 0,0 0 0 0 0,0 0 1 0 0,0 0-1 0 0,0 1 0 0 0,0-1 0 0 0,0 0 0 0 0,0 0 0 0 0,0 1 0 0 0,0-1 0 0 0,0 1 1 0 0,0-1-1 0 0,0 1 0 0 0,0-1 0 0 0,0 1 0 0 0,0 0 0 0 0,-1-1 0 0 0,1 1 0 0 0,0 0 1 0 0,0-1-1 0 0,-1 1 0 0 0,1 0 0 0 0,0 0 0 0 0,-1 0 0 0 0,1 0 0 0 0,-1 0 1 0 0,1 1-1 0 0,3 6 5 0 0,0 1 0 0 0,0-1 0 0 0,-1 1 0 0 0,2 9 0 0 0,-1-2 21 0 0,28 91 265 0 0,-28-93-217 0 0,-2 0 0 0 0,1 1 1 0 0,-2-1-1 0 0,0 1 0 0 0,-2 22 0 0 0,1-33-58 0 0,-1 1-1 0 0,-1 0 0 0 0,1 0 0 0 0,-1-1 0 0 0,1 1 0 0 0,-1-1 0 0 0,-1 0 0 0 0,1 1 0 0 0,-1-1 0 0 0,1 0 0 0 0,-1 0 1 0 0,0 0-1 0 0,-1-1 0 0 0,1 1 0 0 0,-1-1 0 0 0,1 0 0 0 0,-1 0 0 0 0,0 0 0 0 0,-8 4 0 0 0,4-2-95 0 0,-1-1-1 0 0,0 0 1 0 0,0-1-1 0 0,0 0 1 0 0,0 0-1 0 0,-1-1 1 0 0,1 0-1 0 0,-19 1 1 0 0,-2-8-835 0 0,17 2 164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2.122"/>
    </inkml:context>
    <inkml:brush xml:id="br0">
      <inkml:brushProperty name="width" value="0.05" units="cm"/>
      <inkml:brushProperty name="height" value="0.05" units="cm"/>
      <inkml:brushProperty name="color" value="#E71224"/>
    </inkml:brush>
  </inkml:definitions>
  <inkml:trace contextRef="#ctx0" brushRef="#br0">101 451 8893 0 0,'8'-6'-106'0'0,"-3"9"181"0"0,2 1-12 0 0,-1 0-1 0 0,0 0 1 0 0,0 0 0 0 0,9 10 0 0 0,-13-12-38 0 0,-1 1 1 0 0,1-1 0 0 0,0 1-1 0 0,-1-1 1 0 0,1 1-1 0 0,-1 0 1 0 0,0-1 0 0 0,0 1-1 0 0,0 0 1 0 0,0 0 0 0 0,-1 0-1 0 0,1 0 1 0 0,-1 0-1 0 0,0 0 1 0 0,0 4 0 0 0,0 3 43 0 0,-2-1 0 0 0,1 1 1 0 0,-1 0-1 0 0,-1-1 1 0 0,0 0-1 0 0,0 1 0 0 0,-1-1 1 0 0,0 0-1 0 0,0-1 0 0 0,-1 1 1 0 0,-8 9-1 0 0,-14 32-36 0 0,25-46-32 0 0,0 0 0 0 0,-1 0 0 0 0,1 1 0 0 0,-1-1 0 0 0,0-1 0 0 0,-4 5 0 0 0,7-8-1 0 0,0 0-1 0 0,0 0 1 0 0,1 0-1 0 0,-1 0 1 0 0,0 0-1 0 0,0 0 1 0 0,0 0-1 0 0,0 0 1 0 0,0 0-1 0 0,0 0 1 0 0,0 0-1 0 0,0 0 0 0 0,0 0 1 0 0,0 0-1 0 0,0 1 1 0 0,0-1-1 0 0,0 0 1 0 0,0 0-1 0 0,1 0 1 0 0,-1 0-1 0 0,0 0 1 0 0,0 0-1 0 0,0 0 1 0 0,0 0-1 0 0,0 0 1 0 0,0 0-1 0 0,0 0 1 0 0,0 0-1 0 0,0 0 1 0 0,0 0-1 0 0,0 1 0 0 0,0-1 1 0 0,0 0-1 0 0,0 0 1 0 0,0 0-1 0 0,0 0 1 0 0,0 0-1 0 0,0 0 1 0 0,0 0-1 0 0,0 0 1 0 0,0 0-1 0 0,0 0 1 0 0,0 0-1 0 0,0 0 1 0 0,0 1-1 0 0,0-1 1 0 0,0 0-1 0 0,0 0 1 0 0,0 0-1 0 0,-1 0 0 0 0,1 0 1 0 0,0 0-1 0 0,0 0 1 0 0,0 0-1 0 0,0 0 1 0 0,0 0-1 0 0,0 0 1 0 0,0 0-1 0 0,13 0-7 0 0,15-4 15 0 0,-25 4-12 0 0,1-2 0 0 0,-1 1 0 0 0,0 0 0 0 0,0 0 0 0 0,0-1 1 0 0,-1 0-1 0 0,1 1 0 0 0,0-1 0 0 0,0 0 0 0 0,-1-1 0 0 0,0 1 1 0 0,1 0-1 0 0,-1-1 0 0 0,0 1 0 0 0,0-1 0 0 0,3-4 0 0 0,-4 3-26 0 0,0 1 0 0 0,0 0 0 0 0,0-1 0 0 0,-1 1-1 0 0,1-1 1 0 0,-1 1 0 0 0,0-1 0 0 0,0 1 0 0 0,0 0-1 0 0,0-1 1 0 0,-1 1 0 0 0,0-1 0 0 0,1 1 0 0 0,-1-1-1 0 0,-2-4 1 0 0,-10-23-331 0 0,-30-55 0 0 0,25 54 140 0 0,-17-44-1 0 0,29 58 184 0 0,1 0-1 0 0,0 0 0 0 0,1 0 1 0 0,1 0-1 0 0,1-1 0 0 0,1 1 1 0 0,0-1-1 0 0,1 1 1 0 0,4-26-1 0 0,-3 33 38 0 0,1 1 0 0 0,1-1 1 0 0,-1 1-1 0 0,2 0 0 0 0,-1 0 0 0 0,2 0 0 0 0,-1 0 1 0 0,1 1-1 0 0,1 0 0 0 0,-1 0 0 0 0,2 0 0 0 0,-1 1 1 0 0,1 0-1 0 0,0 0 0 0 0,1 0 0 0 0,0 1 1 0 0,14-10-1 0 0,-17 14 32 0 0,0 0 1 0 0,-1 0-1 0 0,1 1 0 0 0,0-1 1 0 0,0 1-1 0 0,0 1 1 0 0,1-1-1 0 0,-1 1 0 0 0,0 0 1 0 0,1 0-1 0 0,-1 0 1 0 0,1 1-1 0 0,-1 0 0 0 0,0 0 1 0 0,1 0-1 0 0,-1 0 1 0 0,1 1-1 0 0,-1 0 0 0 0,0 1 1 0 0,1-1-1 0 0,-1 1 1 0 0,0 0-1 0 0,9 4 0 0 0,-7-1 91 0 0,0 0 0 0 0,0 0 0 0 0,0 0 0 0 0,-1 1 0 0 0,0 0 0 0 0,0 0 0 0 0,0 1-1 0 0,-1 0 1 0 0,0 0 0 0 0,0 0 0 0 0,-1 0 0 0 0,0 1 0 0 0,0-1 0 0 0,4 14 0 0 0,-3-7 29 0 0,-2-1 1 0 0,1 1 0 0 0,-2-1-1 0 0,1 1 1 0 0,-2 0-1 0 0,0 0 1 0 0,-1 0 0 0 0,0 0-1 0 0,-1 0 1 0 0,-1 0 0 0 0,0 0-1 0 0,-1-1 1 0 0,-8 27 0 0 0,6-28-117 0 0,0 0 0 0 0,-1-1-1 0 0,0 0 1 0 0,-1-1 0 0 0,0 1 0 0 0,-1-1 0 0 0,0 0 0 0 0,-1-1 0 0 0,1 0 0 0 0,-2 0 0 0 0,1-1 0 0 0,-1 0 0 0 0,-1-1 0 0 0,1 0 0 0 0,-19 8 0 0 0,3-3-417 0 0,-1-2 0 0 0,0-1 0 0 0,-45 9 0 0 0,13-9-742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149"/>
    </inkml:context>
    <inkml:brush xml:id="br0">
      <inkml:brushProperty name="width" value="0.05" units="cm"/>
      <inkml:brushProperty name="height" value="0.05" units="cm"/>
      <inkml:brushProperty name="color" value="#E71224"/>
    </inkml:brush>
  </inkml:definitions>
  <inkml:trace contextRef="#ctx0" brushRef="#br0">213 35 8037 0 0,'-19'-4'183'0'0,"17"3"-102"0"0,-1 0-1 0 0,1 0 1 0 0,-1 1 0 0 0,1 0-1 0 0,-1-1 1 0 0,0 1-1 0 0,1 0 1 0 0,-1 0 0 0 0,1 1-1 0 0,-1-1 1 0 0,1 0 0 0 0,-1 1-1 0 0,-4 1 1 0 0,-4 3 190 0 0,1 0 1 0 0,0 1 0 0 0,0 1-1 0 0,0-1 1 0 0,0 2-1 0 0,1-1 1 0 0,1 1 0 0 0,-1 1-1 0 0,1-1 1 0 0,1 1-1 0 0,-1 1 1 0 0,1-1 0 0 0,-5 13-1 0 0,8-16-198 0 0,0 1 0 0 0,1 1 0 0 0,0-1 0 0 0,1 0-1 0 0,-1 1 1 0 0,2-1 0 0 0,-1 1 0 0 0,1 0 0 0 0,0 0 0 0 0,0 15 0 0 0,1-19-61 0 0,1-1 1 0 0,-1 1 0 0 0,1 0-1 0 0,0-1 1 0 0,0 1 0 0 0,0 0-1 0 0,1-1 1 0 0,-1 0 0 0 0,1 1-1 0 0,-1-1 1 0 0,1 0 0 0 0,0 0-1 0 0,1 0 1 0 0,-1 0 0 0 0,0 0-1 0 0,1 0 1 0 0,0-1 0 0 0,0 1-1 0 0,-1-1 1 0 0,1 0 0 0 0,1 1-1 0 0,-1-1 1 0 0,0-1 0 0 0,5 3-1 0 0,2-1-5 0 0,-1 0 0 0 0,1 0 0 0 0,0-1 0 0 0,-1 0 0 0 0,1-1 0 0 0,0 0 0 0 0,0-1-1 0 0,0 0 1 0 0,0 0 0 0 0,0-1 0 0 0,14-3 0 0 0,-11 1-106 0 0,0 0 1 0 0,-1-1-1 0 0,0 0 0 0 0,0-1 0 0 0,0 0 1 0 0,-1-1-1 0 0,1-1 0 0 0,13-9 0 0 0,-20 11 1 0 0,0 1 1 0 0,0-1-1 0 0,0-1 0 0 0,-1 1 0 0 0,0-1 0 0 0,0 1 0 0 0,0-1 0 0 0,-1 0 1 0 0,1-1-1 0 0,-1 1 0 0 0,-1 0 0 0 0,1-1 0 0 0,-1 0 0 0 0,-1 1 0 0 0,1-1 1 0 0,-1 0-1 0 0,0 0 0 0 0,-1 0 0 0 0,1 0 0 0 0,-1 0 0 0 0,-2-13 0 0 0,1 14 90 0 0,0 0 0 0 0,0-1 0 0 0,-1 1 0 0 0,0 0-1 0 0,0 0 1 0 0,0 0 0 0 0,-1 0 0 0 0,0 0 0 0 0,0 0-1 0 0,-1 1 1 0 0,1-1 0 0 0,-1 1 0 0 0,0 0 0 0 0,-1 0-1 0 0,1 1 1 0 0,-1-1 0 0 0,0 1 0 0 0,0 0 0 0 0,0 0-1 0 0,-1 1 1 0 0,0-1 0 0 0,1 1 0 0 0,-11-4 0 0 0,9 6 12 0 0,0-1 0 0 0,1 1 0 0 0,-1 0 1 0 0,0 1-1 0 0,1 0 0 0 0,-1 0 0 0 0,0 0 1 0 0,1 1-1 0 0,-1 0 0 0 0,0 0 0 0 0,1 1 1 0 0,-1-1-1 0 0,1 1 0 0 0,0 1 0 0 0,-11 4 0 0 0,11-4-57 0 0,0 1-1 0 0,0-1 0 0 0,0 1 1 0 0,0 0-1 0 0,0 1 0 0 0,1-1 0 0 0,0 1 1 0 0,0 0-1 0 0,0 1 0 0 0,1-1 1 0 0,-1 1-1 0 0,1 0 0 0 0,1 0 0 0 0,-6 12 1 0 0,8-17-45 0 0,0 1 1 0 0,1 0-1 0 0,-1 0 1 0 0,1 0-1 0 0,0 0 1 0 0,-1 0-1 0 0,1 0 0 0 0,0 0 1 0 0,0 0-1 0 0,0 0 1 0 0,1 0-1 0 0,-1 0 1 0 0,0 0-1 0 0,1 0 1 0 0,-1 0-1 0 0,1 0 1 0 0,0-1-1 0 0,0 1 1 0 0,-1 0-1 0 0,1 0 1 0 0,0-1-1 0 0,1 1 1 0 0,-1 0-1 0 0,0-1 1 0 0,0 1-1 0 0,3 1 1 0 0,10 10-925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078"/>
    </inkml:context>
    <inkml:brush xml:id="br0">
      <inkml:brushProperty name="width" value="0.05" units="cm"/>
      <inkml:brushProperty name="height" value="0.05" units="cm"/>
      <inkml:brushProperty name="color" value="#E71224"/>
    </inkml:brush>
  </inkml:definitions>
  <inkml:trace contextRef="#ctx0" brushRef="#br0">36 388 5881 0 0,'-3'-12'127'0'0,"0"-1"0"0"0,0 1 0 0 0,1-1 0 0 0,1 0 0 0 0,1 0 0 0 0,-1 0 0 0 0,2 0 1 0 0,2-17-1 0 0,1 6 718 0 0,2 0 1 0 0,0 1 0 0 0,14-34 0 0 0,-22 93 38 0 0,-20 91-508 0 0,6-44-311 0 0,-6 102-1 0 0,21-157-54 0 0,1 0 1 0 0,2 1-1 0 0,0-1 0 0 0,2 0 1 0 0,1 0-1 0 0,1-1 0 0 0,16 44 1 0 0,-19-62-27 0 0,1 0 1 0 0,0 0-1 0 0,1 0 0 0 0,0-1 1 0 0,0 0-1 0 0,1 0 0 0 0,12 13 1 0 0,-15-18-67 0 0,0-1-1 0 0,-1 1 1 0 0,1-1 0 0 0,0 0 0 0 0,1 0-1 0 0,-1 0 1 0 0,0 0 0 0 0,1-1 0 0 0,-1 1-1 0 0,1-1 1 0 0,-1 0 0 0 0,1 0 0 0 0,-1 0-1 0 0,1-1 1 0 0,0 1 0 0 0,-1-1 0 0 0,1 0-1 0 0,0 0 1 0 0,0 0 0 0 0,-1 0 0 0 0,1-1-1 0 0,0 0 1 0 0,4-1 0 0 0,13-5-681 0 0,0-1 0 0 0,-1-1 0 0 0,31-18 0 0 0,54-43-1219 0 0,-84 56 1571 0 0,224-160 1556 0 0,-213 151 163 0 0,-35 24-1198 0 0,1-1-1 0 0,-1 1 0 0 0,1-1 1 0 0,-1 0-1 0 0,0 1 1 0 0,1-1-1 0 0,-1-1 0 0 0,0 1 1 0 0,1 0-1 0 0,-1-1 0 0 0,-2 0 1 0 0,-41-12 611 0 0,34 8-538 0 0,-1 2 0 0 0,-1-1 0 0 0,-14-1 0 0 0,21 4-106 0 0,-1 1-1 0 0,0 0 1 0 0,0 0 0 0 0,0 0-1 0 0,0 1 1 0 0,0 0 0 0 0,-11 4 0 0 0,16-4-52 0 0,1 0 1 0 0,0 0-1 0 0,0 0 1 0 0,0 0-1 0 0,-1 1 1 0 0,1-1-1 0 0,0 1 1 0 0,1-1 0 0 0,-1 1-1 0 0,0 0 1 0 0,0 0-1 0 0,1 0 1 0 0,-1-1-1 0 0,1 2 1 0 0,-1-1-1 0 0,1 0 1 0 0,0 0 0 0 0,0 0-1 0 0,0 1 1 0 0,0-1-1 0 0,0 0 1 0 0,1 1-1 0 0,-1-1 1 0 0,1 1-1 0 0,0-1 1 0 0,-1 1 0 0 0,1-1-1 0 0,0 4 1 0 0,0 10 114 0 0,0-8-70 0 0,0 0 1 0 0,0 0 0 0 0,0-1 0 0 0,1 1 0 0 0,3 9 0 0 0,-4-15-63 0 0,1 1-1 0 0,0-1 1 0 0,0 0 0 0 0,1 1-1 0 0,-1-1 1 0 0,0 0 0 0 0,1 0-1 0 0,-1 0 1 0 0,1 0 0 0 0,0 0-1 0 0,0 0 1 0 0,-1 0 0 0 0,1-1 0 0 0,1 1-1 0 0,-1-1 1 0 0,0 0 0 0 0,0 1-1 0 0,0-1 1 0 0,1 0 0 0 0,2 1-1 0 0,12 3 1 0 0,0 0 0 0 0,0-1-1 0 0,1 0 1 0 0,-1-2 0 0 0,1 0-1 0 0,30-1 1 0 0,-1-4-4 0 0,59-10 0 0 0,-93 11-3 0 0,17-3-7 0 0,35-10 0 0 0,-58 13-7 0 0,0 0-1 0 0,0 0 0 0 0,0-1 0 0 0,-1 0 1 0 0,1-1-1 0 0,-1 1 0 0 0,0-1 1 0 0,0 0-1 0 0,0-1 0 0 0,9-9 0 0 0,-14 13 8 0 0,0 0 0 0 0,0 0-1 0 0,0-1 1 0 0,0 1-1 0 0,-1 0 1 0 0,1-1-1 0 0,0 1 1 0 0,-1-1 0 0 0,1 1-1 0 0,0-1 1 0 0,-1 1-1 0 0,0-1 1 0 0,1 0 0 0 0,-1 1-1 0 0,0-1 1 0 0,0 1-1 0 0,0-1 1 0 0,0 0 0 0 0,-1-2-1 0 0,0 1 0 0 0,1 1-1 0 0,-1-1 1 0 0,-1 1-1 0 0,1-1 1 0 0,0 0 0 0 0,-1 1-1 0 0,1 0 1 0 0,-1-1-1 0 0,0 1 1 0 0,-2-3-1 0 0,-6-3-2 0 0,0-1 0 0 0,0 2 0 0 0,-21-13 0 0 0,28 18 12 0 0,0 0-2 0 0,-35-21-4 0 0,-2 0 1 0 0,0 3-1 0 0,-54-19 1 0 0,75 34-6 0 0,18 5 4 0 0,3 0 2 0 0,7 1 7 0 0,144 5-9 0 0,0-6 0 0 0,298-40 0 0 0,-450 40 7 0 0,23-5 18 0 0,-23 4-20 0 0,-1 1 0 0 0,1 0 0 0 0,0 0 0 0 0,-1 0 0 0 0,1 0 0 0 0,0 0 0 0 0,-1 0 0 0 0,1-1 0 0 0,-1 1 1 0 0,1 0-1 0 0,-1 0 0 0 0,1-1 0 0 0,-1 1 0 0 0,1 0 0 0 0,-1-1 0 0 0,1 1 0 0 0,-1-1 0 0 0,1 1 1 0 0,-1-1-1 0 0,1 1 0 0 0,-1-1 0 0 0,0 1 0 0 0,1-1 0 0 0,-1 1 0 0 0,0-1 0 0 0,0 1 0 0 0,1-1 1 0 0,-1 0-1 0 0,0 1 0 0 0,0-1 0 0 0,0 0 0 0 0,0 0-2 0 0,-1 0 1 0 0,0 1-1 0 0,1-1 1 0 0,-1 1-1 0 0,0-1 0 0 0,0 0 1 0 0,1 1-1 0 0,-1-1 1 0 0,0 1-1 0 0,0 0 1 0 0,0-1-1 0 0,0 1 0 0 0,0 0 1 0 0,0-1-1 0 0,0 1 1 0 0,1 0-1 0 0,-1 0 0 0 0,0 0 1 0 0,-2 0-1 0 0,-20-1-30 0 0,-2 4 25 0 0,1 0 0 0 0,-1 2 0 0 0,0 1 0 0 0,1 1 0 0 0,-32 14 0 0 0,43-15 14 0 0,1-1 0 0 0,0 2 0 0 0,0 0 0 0 0,1 0-1 0 0,-1 1 1 0 0,2 0 0 0 0,-1 1 0 0 0,1 0 0 0 0,1 1 0 0 0,0 0 0 0 0,-13 18 0 0 0,20-24-4 0 0,-1-1 1 0 0,2 1 0 0 0,-1-1 0 0 0,0 1 0 0 0,1 0-1 0 0,-1 0 1 0 0,1 0 0 0 0,0 0 0 0 0,0 0 0 0 0,1 0-1 0 0,-1 0 1 0 0,1 0 0 0 0,0 0 0 0 0,0 0-1 0 0,0 0 1 0 0,1 0 0 0 0,-1 0 0 0 0,1 0 0 0 0,0 0-1 0 0,0 0 1 0 0,1 0 0 0 0,-1 0 0 0 0,1 0-1 0 0,0-1 1 0 0,0 1 0 0 0,0-1 0 0 0,0 1 0 0 0,3 2-1 0 0,1 1 0 0 0,-1-2-1 0 0,1 1 0 0 0,1-1 1 0 0,-1 0-1 0 0,1 0 0 0 0,0 0 1 0 0,0-1-1 0 0,0 0 0 0 0,0-1 0 0 0,1 1 1 0 0,-1-2-1 0 0,1 1 0 0 0,9 1 1 0 0,12 1-152 0 0,0-1 0 0 0,1-1 0 0 0,-1-2 1 0 0,0-1-1 0 0,42-6 0 0 0,-9-3-799 0 0,90-26-1 0 0,-123 27 842 0 0,-1-1 0 0 0,-1-1 0 0 0,0-2 1 0 0,0 0-1 0 0,-1-2 0 0 0,-1-1 0 0 0,0-1 0 0 0,-1-2 0 0 0,28-25 0 0 0,-47 38 164 0 0,0 0-1 0 0,0 0 1 0 0,-1-1-1 0 0,0 0 1 0 0,0 0-1 0 0,-1 0 1 0 0,0 0-1 0 0,0 0 1 0 0,4-12-1 0 0,-6 16-26 0 0,-1 0-1 0 0,1 0 1 0 0,-1 0-1 0 0,0 0 1 0 0,1 0-1 0 0,-1 0 1 0 0,0-1 0 0 0,0 1-1 0 0,-1 0 1 0 0,1 0-1 0 0,0 0 1 0 0,-1 0-1 0 0,1 0 1 0 0,-1 0-1 0 0,1 0 1 0 0,-1 0-1 0 0,0 0 1 0 0,0 0-1 0 0,0 0 1 0 0,0 0-1 0 0,0 1 1 0 0,-1-1 0 0 0,1 0-1 0 0,-1 1 1 0 0,1-1-1 0 0,-1 1 1 0 0,1-1-1 0 0,-1 1 1 0 0,0 0-1 0 0,1 0 1 0 0,-1 0-1 0 0,0 0 1 0 0,0 0-1 0 0,0 0 1 0 0,-4-1 0 0 0,-10-3 93 0 0,0 0 1 0 0,0 1 0 0 0,-1 1-1 0 0,0 0 1 0 0,1 1 0 0 0,-1 1-1 0 0,0 1 1 0 0,0 0 0 0 0,0 2-1 0 0,1 0 1 0 0,-26 5 0 0 0,37-5-61 0 0,0 0 0 0 0,0 1 1 0 0,0-1-1 0 0,1 1 0 0 0,-1 0 1 0 0,0 0-1 0 0,1 0 0 0 0,0 1 0 0 0,0 0 1 0 0,0-1-1 0 0,0 1 0 0 0,1 1 1 0 0,0-1-1 0 0,0 0 0 0 0,0 1 1 0 0,0 0-1 0 0,0 0 0 0 0,1-1 1 0 0,0 2-1 0 0,0-1 0 0 0,0 0 1 0 0,0 6-1 0 0,1-8-45 0 0,0 1 0 0 0,1-1 0 0 0,0 1 0 0 0,-1-1 0 0 0,1 1 0 0 0,0-1 0 0 0,1 1 1 0 0,-1-1-1 0 0,1 0 0 0 0,-1 1 0 0 0,1-1 0 0 0,0 0 0 0 0,0 1 0 0 0,1-1 0 0 0,-1 0 0 0 0,1 0 0 0 0,-1 0 1 0 0,1 0-1 0 0,0 0 0 0 0,0 0 0 0 0,0 0 0 0 0,1-1 0 0 0,-1 1 0 0 0,1-1 0 0 0,-1 0 0 0 0,1 0 0 0 0,0 0 0 0 0,0 0 1 0 0,0 0-1 0 0,0 0 0 0 0,0-1 0 0 0,0 1 0 0 0,0-1 0 0 0,0 0 0 0 0,5 1 0 0 0,6 1-50 0 0,-1 0-1 0 0,1 0 1 0 0,0-2-1 0 0,-1 0 1 0 0,1 0-1 0 0,0-1 1 0 0,0-1-1 0 0,0-1 1 0 0,-1 1-1 0 0,1-2 1 0 0,-1 0-1 0 0,1-1 1 0 0,-1 0-1 0 0,19-9 1 0 0,-29 11 20 0 0,0 0 1 0 0,0-1-1 0 0,0 1 1 0 0,-1 0-1 0 0,1-1 1 0 0,-1 1-1 0 0,1-1 1 0 0,-1 0-1 0 0,0 0 1 0 0,0 0-1 0 0,0 0 1 0 0,-1 0-1 0 0,1 0 1 0 0,-1 0-1 0 0,1-1 1 0 0,-1 1-1 0 0,0-1 1 0 0,-1 1-1 0 0,1-1 1 0 0,0 1-1 0 0,-1-1 1 0 0,0 1-1 0 0,0-1 1 0 0,0 1-1 0 0,0-1 1 0 0,-1 1-1 0 0,1-1 1 0 0,-1 1-1 0 0,0-1 1 0 0,0 1-1 0 0,0-1 1 0 0,-1 1-1 0 0,1 0 1 0 0,-1 0-1 0 0,1-1 0 0 0,-1 1 1 0 0,0 1-1 0 0,-1-1 1 0 0,1 0-1 0 0,0 0 1 0 0,-1 1-1 0 0,1-1 1 0 0,-1 1-1 0 0,0 0 1 0 0,-3-2-1 0 0,6 3 12 0 0,-1 1-1 0 0,1 0 0 0 0,0 0 1 0 0,-1-1-1 0 0,1 1 0 0 0,-1 0 1 0 0,1 0-1 0 0,0 0 0 0 0,-1 0 1 0 0,1 0-1 0 0,-1 0 0 0 0,1 0 0 0 0,0 0 1 0 0,-1-1-1 0 0,1 1 0 0 0,-1 1 1 0 0,1-1-1 0 0,0 0 0 0 0,-1 0 1 0 0,1 0-1 0 0,-1 0 0 0 0,1 0 1 0 0,0 0-1 0 0,-1 0 0 0 0,1 0 1 0 0,-1 1-1 0 0,1-1 0 0 0,0 0 0 0 0,-1 0 1 0 0,1 1-1 0 0,0-1 0 0 0,0 0 1 0 0,-1 1-1 0 0,-7 15 0 0 0,4 22 27 0 0,5-33 1 0 0,0 0-1 0 0,0 1 1 0 0,0-1 0 0 0,1 0 0 0 0,0 0-1 0 0,0 0 1 0 0,0 0 0 0 0,0 0 0 0 0,1 0-1 0 0,0 0 1 0 0,0-1 0 0 0,0 1 0 0 0,1-1 0 0 0,-1 0-1 0 0,1 0 1 0 0,0 0 0 0 0,0-1 0 0 0,0 1-1 0 0,1-1 1 0 0,-1 0 0 0 0,1 0 0 0 0,0-1 0 0 0,0 0-1 0 0,0 1 1 0 0,0-1 0 0 0,9 2 0 0 0,-6-2-33 0 0,0-1 0 0 0,0 1 0 0 0,0-1 0 0 0,0-1 0 0 0,1 1 0 0 0,-1-2 0 0 0,0 1 0 0 0,0-1 0 0 0,0 0 0 0 0,1 0 0 0 0,-1-1 0 0 0,0-1 0 0 0,-1 1 0 0 0,1-1 0 0 0,0 0 0 0 0,-1-1 0 0 0,8-4 0 0 0,-3 0-65 0 0,-1 0 0 0 0,0-1 1 0 0,-1 0-1 0 0,0 0 0 0 0,0-1 0 0 0,9-13 0 0 0,-15 17 58 0 0,1-1-1 0 0,-1 1 0 0 0,-1-1 0 0 0,1 0 0 0 0,-1 0 0 0 0,-1 0 1 0 0,1-1-1 0 0,-1 1 0 0 0,0-1 0 0 0,-1 1 0 0 0,0-1 1 0 0,0-13-1 0 0,1-75-26 0 0,-3-87-19 0 0,-2 73-1 0 0,3 110 60 0 0,0 0 0 0 0,0 0 0 0 0,0 0 0 0 0,0 0 0 0 0,0 0 0 0 0,0-1 0 0 0,0 1-1 0 0,1 0 1 0 0,-1 0 0 0 0,0 0 0 0 0,0 0 0 0 0,0 0 0 0 0,0 0 0 0 0,0-1 0 0 0,0 1 0 0 0,0 0 0 0 0,0 0 0 0 0,0 0 0 0 0,0 0-1 0 0,0 0 1 0 0,0 0 0 0 0,0-1 0 0 0,0 1 0 0 0,0 0 0 0 0,-1 0 0 0 0,1 0 0 0 0,0 0 0 0 0,0 0 0 0 0,0 0 0 0 0,0 0 0 0 0,0-1 0 0 0,0 1-1 0 0,0 0 1 0 0,0 0 0 0 0,0 0 0 0 0,0 0 0 0 0,0 0 0 0 0,-1 0 0 0 0,1 0 0 0 0,0 0 0 0 0,0 0 0 0 0,0 0 0 0 0,0 0 0 0 0,0 0-1 0 0,0 0 1 0 0,0-1 0 0 0,-1 1 0 0 0,1 0 0 0 0,0 0 0 0 0,0 0 0 0 0,0 0 0 0 0,0 0 0 0 0,0 0 0 0 0,0 0 0 0 0,-1 0 0 0 0,1 0 0 0 0,0 0-1 0 0,0 1 1 0 0,-5 8 6 0 0,-2 15-4 0 0,4-5 1 0 0,0 0 0 0 0,2 0 0 0 0,0 0 1 0 0,2 29-1 0 0,14 77-10 0 0,-15-123 6 0 0,4 30-260 0 0,2 1 1 0 0,1-2-1 0 0,2 1 0 0 0,1-1 0 0 0,1 0 0 0 0,2-1 0 0 0,17 31 0 0 0,-16-44-445 0 0,-12-15 527 0 0,0 0-1 0 0,-1 0 0 0 0,1 0 1 0 0,0 0-1 0 0,-1 0 0 0 0,1 0 1 0 0,-1 1-1 0 0,0-1 0 0 0,0 0 1 0 0,0 1-1 0 0,0-1 0 0 0,0 1 1 0 0,1 4-1 0 0,-1-1-607 0 0,6-4 26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434"/>
    </inkml:context>
    <inkml:brush xml:id="br0">
      <inkml:brushProperty name="width" value="0.05" units="cm"/>
      <inkml:brushProperty name="height" value="0.05" units="cm"/>
      <inkml:brushProperty name="color" value="#E71224"/>
    </inkml:brush>
  </inkml:definitions>
  <inkml:trace contextRef="#ctx0" brushRef="#br0">148 278 5116 0 0,'-17'-9'204'0'0,"1"-1"1"0"0,0-1-1 0 0,0 0 0 0 0,1-2 0 0 0,1 1 0 0 0,0-2 0 0 0,1 0 0 0 0,-12-16 0 0 0,25 30-197 0 0,0 0 1 0 0,0-1 0 0 0,-1 1 0 0 0,1 0 0 0 0,0 0-1 0 0,0-1 1 0 0,0 1 0 0 0,0 0 0 0 0,0 0 0 0 0,0 0-1 0 0,0-1 1 0 0,0 1 0 0 0,0 0 0 0 0,0 0-1 0 0,0-1 1 0 0,0 1 0 0 0,0 0 0 0 0,0 0 0 0 0,0-1-1 0 0,0 1 1 0 0,0 0 0 0 0,0 0 0 0 0,0-1 0 0 0,0 1-1 0 0,0 0 1 0 0,0 0 0 0 0,0 0 0 0 0,0-1 0 0 0,1 1-1 0 0,-1 0 1 0 0,0 0 0 0 0,0 0 0 0 0,0-1 0 0 0,0 1-1 0 0,0 0 1 0 0,1 0 0 0 0,-1 0 0 0 0,0-1-1 0 0,14-6 92 0 0,21-1-91 0 0,-32 7 12 0 0,179-45-76 0 0,-132 32 34 0 0,-40 11 31 0 0,43-14-54 0 0,-49 16 66 0 0,-1-1-1 0 0,0 1 1 0 0,1-1 0 0 0,-1 0 0 0 0,0 0 0 0 0,0 0-1 0 0,0 0 1 0 0,0-1 0 0 0,0 1 0 0 0,-1-1-1 0 0,5-6 1 0 0,-4-6 1108 0 0,-3 13-117 0 0,7 12-716 0 0,-7-9-297 0 0,15 29 94 0 0,-1 2 1 0 0,-1 0-1 0 0,-1 0 0 0 0,9 49 0 0 0,-19-59-373 0 0,-2-19 129 0 0,0 0-1 0 0,0 0 0 0 0,0 0 1 0 0,1 0-1 0 0,-1 0 0 0 0,1-1 1 0 0,1 5-1 0 0,0 3-2034 0 0,-5-14 1214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037"/>
    </inkml:context>
    <inkml:brush xml:id="br0">
      <inkml:brushProperty name="width" value="0.05" units="cm"/>
      <inkml:brushProperty name="height" value="0.05" units="cm"/>
      <inkml:brushProperty name="color" value="#E71224"/>
    </inkml:brush>
  </inkml:definitions>
  <inkml:trace contextRef="#ctx0" brushRef="#br0">64 86 5541 0 0,'-1'-9'52'0'0,"0"0"0"0"0,-1 0 0 0 0,-1 0 1 0 0,1 0-1 0 0,-2 1 0 0 0,1-1 0 0 0,-6-9 1 0 0,9 17-49 0 0,0 1 1 0 0,-1 0-1 0 0,1-1 1 0 0,0 1-1 0 0,0 0 1 0 0,0 0-1 0 0,0-1 1 0 0,-1 1-1 0 0,1 0 1 0 0,0 0 0 0 0,0 0-1 0 0,-1-1 1 0 0,1 1-1 0 0,0 0 1 0 0,0 0-1 0 0,-1 0 1 0 0,1 0-1 0 0,0-1 1 0 0,-1 1 0 0 0,1 0-1 0 0,0 0 1 0 0,-1 0-1 0 0,1 0 1 0 0,0 0-1 0 0,-1 0 1 0 0,1 0-1 0 0,0 0 1 0 0,-1 0-1 0 0,1 0 1 0 0,0 0 0 0 0,0 0-1 0 0,-1 0 1 0 0,1 0-1 0 0,0 0 1 0 0,-1 0-1 0 0,1 1 1 0 0,-11 10 33 0 0,-2 19-121 0 0,12-23-4 0 0,0 0 0 0 0,0 1 0 0 0,0-1 0 0 0,1 1 0 0 0,0-1-1 0 0,1 0 1 0 0,-1 1 0 0 0,1-1 0 0 0,1 0 0 0 0,-1 0 0 0 0,1 0 0 0 0,1 0 0 0 0,-1 0 0 0 0,1 0 0 0 0,5 7 0 0 0,-1-1-62 0 0,2 0 1 0 0,0-2 0 0 0,0 1-1 0 0,1-1 1 0 0,1 0 0 0 0,17 13-1 0 0,-12-10 283 0 0,-8-8 258 0 0,0 0 0 0 0,-1 1 0 0 0,0-1 0 0 0,7 10 0 0 0,-12-13-298 0 0,0 0 1 0 0,0 0-1 0 0,0 0 1 0 0,-1 1-1 0 0,0-1 1 0 0,1 0-1 0 0,-1 1 0 0 0,0-1 1 0 0,-1 1-1 0 0,1-1 1 0 0,0 1-1 0 0,-1-1 1 0 0,0 1-1 0 0,0 0 1 0 0,0 3-1 0 0,-2 8 265 0 0,2 0 0 0 0,0 1 0 0 0,1-1-1 0 0,1 0 1 0 0,0 0 0 0 0,1 0 0 0 0,0 0-1 0 0,1-1 1 0 0,8 18 0 0 0,-7-19-120 0 0,-2-5-153 0 0,0-1 0 0 0,0 0 1 0 0,1 0-1 0 0,0 0 0 0 0,0 0 0 0 0,6 6 1 0 0,-8-11-85 0 0,0-1 1 0 0,-1 1-1 0 0,1-1 1 0 0,0 1-1 0 0,0-1 1 0 0,0 0-1 0 0,0 0 1 0 0,0 0-1 0 0,1 0 1 0 0,-1 0-1 0 0,0 0 1 0 0,0-1-1 0 0,1 1 1 0 0,-1-1-1 0 0,0 0 0 0 0,1 1 1 0 0,-1-1-1 0 0,1 0 1 0 0,-1 0-1 0 0,0-1 1 0 0,1 1-1 0 0,-1 0 1 0 0,0-1-1 0 0,1 1 1 0 0,1-2-1 0 0,3 0 0 0 0,0 0-1 0 0,-1-1 0 0 0,0 1 0 0 0,1-1 0 0 0,-1-1 0 0 0,-1 1 0 0 0,1-1 0 0 0,0 0 1 0 0,-1-1-1 0 0,0 1 0 0 0,0-1 0 0 0,0 0 0 0 0,0 0 0 0 0,-1 0 0 0 0,0-1 1 0 0,5-8-1 0 0,-7 9-3 0 0,0 0 0 0 0,0 0-1 0 0,0 0 1 0 0,0 0 0 0 0,-1 0 0 0 0,0-1 0 0 0,0 1 0 0 0,0 0 0 0 0,-1-1 0 0 0,0 1 0 0 0,0-1 0 0 0,0 1-1 0 0,-1-1 1 0 0,0 1 0 0 0,0 0 0 0 0,0-1 0 0 0,0 1 0 0 0,-1 0 0 0 0,0 0 0 0 0,-5-10 0 0 0,-3-2 1 0 0,-1 0 1 0 0,0 1 0 0 0,-1 0 0 0 0,0 0-1 0 0,-2 2 1 0 0,0-1 0 0 0,0 2-1 0 0,-21-15 1 0 0,30 25-14 0 0,4 4 7 0 0,9 11 8 0 0,17 16 34 0 0,5-5-55 0 0,58 38 0 0 0,-84-61 24 0 0,-1-1-1 0 0,0 1 0 0 0,0-1 0 0 0,0 0 1 0 0,0 0-1 0 0,0 0 0 0 0,0 0 0 0 0,5-2 1 0 0,30-10-21 0 0,0 13 15 0 0,-33 1 8 0 0,-1-1 1 0 0,1 1-1 0 0,-1-1 1 0 0,1 0-1 0 0,-1-1 0 0 0,1 1 1 0 0,-1-1-1 0 0,1 0 1 0 0,-1 0-1 0 0,0 0 1 0 0,1 0-1 0 0,7-5 0 0 0,-10 5 54 0 0,1-1 0 0 0,-1 1 0 0 0,1 0 0 0 0,0 0 0 0 0,-1 0 0 0 0,1 0 0 0 0,0 0 0 0 0,-1 1 0 0 0,1-1 0 0 0,0 1 0 0 0,0 0 0 0 0,0 0 0 0 0,-1 0 0 0 0,6 1-1 0 0,-7-1 19 0 0,1 1-1 0 0,0 0 0 0 0,-1 0 0 0 0,1 0 0 0 0,0 0 0 0 0,-1 0 0 0 0,1 0 0 0 0,-1 0 1 0 0,1 0-1 0 0,-1 1 0 0 0,0-1 0 0 0,1 0 0 0 0,-1 1 0 0 0,0-1 0 0 0,0 1 0 0 0,0 0 1 0 0,0-1-1 0 0,0 1 0 0 0,-1 0 0 0 0,1-1 0 0 0,0 1 0 0 0,0 3 0 0 0,35 146 1202 0 0,4 10-1733 0 0,-10-51-2184 0 0,-22-72 1235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548"/>
    </inkml:context>
    <inkml:brush xml:id="br0">
      <inkml:brushProperty name="width" value="0.05" units="cm"/>
      <inkml:brushProperty name="height" value="0.05" units="cm"/>
      <inkml:brushProperty name="color" value="#E71224"/>
    </inkml:brush>
  </inkml:definitions>
  <inkml:trace contextRef="#ctx0" brushRef="#br0">63 415 6249 0 0,'0'-23'683'0'0,"1"15"-259"0"0,-1-1 0 0 0,-1 0-1 0 0,1 1 1 0 0,-4-15 0 0 0,3 10-85 0 0,3 10 81 0 0,-1 4-396 0 0,-1-1 0 0 0,0 1 1 0 0,1 0-1 0 0,-1 0 0 0 0,0 0 0 0 0,1-1 0 0 0,-1 1 1 0 0,0 0-1 0 0,0 0 0 0 0,0 0 0 0 0,0 0 0 0 0,0-1 1 0 0,0 1-1 0 0,0 0 0 0 0,0 0 0 0 0,0 0 0 0 0,0 0 1 0 0,0-1-1 0 0,0 1 0 0 0,-1 1 0 0 0,-6 35-18 0 0,6-28-2 0 0,0 1-1 0 0,-1 0 1 0 0,0-1-1 0 0,-1 0 1 0 0,0 1-1 0 0,0-1 1 0 0,-1 0 0 0 0,-1 0-1 0 0,-6 10 1 0 0,11-18-4 0 0,-1 0 1 0 0,1-1 0 0 0,-1 1-1 0 0,1 0 1 0 0,-1-1 0 0 0,1 1-1 0 0,-1-1 1 0 0,1 1 0 0 0,-1-1-1 0 0,1 1 1 0 0,-1-1 0 0 0,0 1-1 0 0,1-1 1 0 0,-1 0 0 0 0,0 1-1 0 0,0-1 1 0 0,1 0 0 0 0,-1 1-1 0 0,-1-1 1 0 0,1 0-2 0 0,1 0 0 0 0,0-1 0 0 0,-1 1 0 0 0,1 0 0 0 0,0 0 0 0 0,-1-1 1 0 0,1 1-1 0 0,0 0 0 0 0,-1-1 0 0 0,1 1 0 0 0,0 0 0 0 0,0-1 0 0 0,-1 1 0 0 0,1 0 0 0 0,0-1 1 0 0,0 1-1 0 0,0-1 0 0 0,0 1 0 0 0,0-1 0 0 0,-1 1 0 0 0,1 0 0 0 0,0-1 0 0 0,0 1 0 0 0,0-1 1 0 0,0-4-5 0 0,0 1 0 0 0,0 0 0 0 0,0 0 0 0 0,0 0 0 0 0,1 0 0 0 0,1-5 0 0 0,6-10 5 0 0,2-1 1 0 0,0 1 0 0 0,1 1 0 0 0,0 0-1 0 0,2 0 1 0 0,19-21 0 0 0,-17 21-1 0 0,18-22-3 0 0,1 1 1 0 0,51-43-1 0 0,-70 68 0 0 0,2 1 0 0 0,0 1 1 0 0,0 0-1 0 0,1 1 0 0 0,0 1 0 0 0,1 1 0 0 0,0 1 0 0 0,31-9 1 0 0,-42 15 3 0 0,0 0 0 0 0,0 1 0 0 0,0 0 0 0 0,0 0 0 0 0,0 1 0 0 0,0 0 0 0 0,0 0 0 0 0,0 1 0 0 0,0 0 0 0 0,0 1 0 0 0,0 0 0 0 0,-1 0 0 0 0,1 0 0 0 0,0 1 0 0 0,-1 1 0 0 0,0-1 0 0 0,0 1 0 0 0,0 0 0 0 0,7 6 0 0 0,-6-4 3 0 0,-1 1-1 0 0,0-1 1 0 0,-1 1-1 0 0,0 1 1 0 0,0 0-1 0 0,0-1 1 0 0,-1 2-1 0 0,0-1 1 0 0,-1 0-1 0 0,0 1 1 0 0,0 0-1 0 0,-1 0 1 0 0,0 0-1 0 0,-1 1 1 0 0,3 15-1 0 0,-2-1-133 0 0,-1 0 0 0 0,-1 1-1 0 0,-2-1 1 0 0,0 0 0 0 0,-1 1-1 0 0,-2-1 1 0 0,0 0 0 0 0,-2 0-1 0 0,-9 27 1 0 0,12-45-86 0 0,1 0 0 0 0,-1 0 0 0 0,0 0 0 0 0,-1 0 0 0 0,0-1 0 0 0,0 0 0 0 0,0 1 0 0 0,0-1 1 0 0,-1 0-1 0 0,0-1 0 0 0,0 1 0 0 0,-5 3 0 0 0,-11 3-682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074"/>
    </inkml:context>
    <inkml:brush xml:id="br0">
      <inkml:brushProperty name="width" value="0.05" units="cm"/>
      <inkml:brushProperty name="height" value="0.05" units="cm"/>
      <inkml:brushProperty name="color" value="#E71224"/>
    </inkml:brush>
  </inkml:definitions>
  <inkml:trace contextRef="#ctx0" brushRef="#br0">74 467 5236 0 0,'-8'-8'93'0'0,"0"0"0"0"0,0 0-1 0 0,1-1 1 0 0,0 0-1 0 0,0 0 1 0 0,1-1 0 0 0,0 0-1 0 0,-6-16 1 0 0,12 25-60 0 0,-1-1 1 0 0,0 0 0 0 0,1 1-1 0 0,-1-1 1 0 0,1 0-1 0 0,-1 0 1 0 0,1 0 0 0 0,0 1-1 0 0,0-1 1 0 0,0 0-1 0 0,0 0 1 0 0,0 0 0 0 0,0 1-1 0 0,1-1 1 0 0,-1 0-1 0 0,0 0 1 0 0,1 1 0 0 0,0-1-1 0 0,-1 0 1 0 0,2-2-1 0 0,0 1 9 0 0,0 1 1 0 0,0 0-1 0 0,0 0 0 0 0,0 0 0 0 0,0 0 0 0 0,1 1 0 0 0,-1-1 0 0 0,0 1 0 0 0,1-1 1 0 0,-1 1-1 0 0,1 0 0 0 0,2-2 0 0 0,10-1 101 0 0,-1 0 0 0 0,1 1 1 0 0,-1 1-1 0 0,18-2 0 0 0,-25 4-87 0 0,101-11 393 0 0,530-76 165 0 0,-520 57-558 0 0,-103 25 136 0 0,1-1 0 0 0,-2 0 1 0 0,1 0-1 0 0,-1-2 0 0 0,21-13 1 0 0,-27 14 21 0 0,-1 2 568 0 0,-5 17-525 0 0,0 22-240 0 0,11 61-1 0 0,-2-28 12 0 0,-6-23-24 0 0,36 221 19 0 0,-41-264-23 0 0,0 0 0 0 0,1 1-1 0 0,-1-1 1 0 0,0 0 0 0 0,0 0 0 0 0,0 0 0 0 0,0 0 0 0 0,0 1-1 0 0,0-1 1 0 0,0 0 0 0 0,0 0 0 0 0,0 0 0 0 0,0 0-1 0 0,-1 2 1 0 0,1-3 0 0 0,-1 0 0 0 0,1 0 0 0 0,0 1 0 0 0,-1-1 0 0 0,1 0 0 0 0,0 0 0 0 0,0 0 0 0 0,-1 0 0 0 0,1 0 0 0 0,0 0 0 0 0,-1 0 0 0 0,1 0 0 0 0,0 0 0 0 0,-1 0 1 0 0,1-1-1 0 0,0 1 0 0 0,-1 0 0 0 0,1 0 0 0 0,0 0 0 0 0,-1 0 0 0 0,1 0 0 0 0,0 0 0 0 0,0-1 0 0 0,-1 1 0 0 0,1 0 0 0 0,0 0 0 0 0,0-1 0 0 0,-1 1 0 0 0,1 0 0 0 0,0 0 0 0 0,0-1 0 0 0,-26-29-47 0 0,23 26 31 0 0,-2-4 0 0 0,-1 0 1 0 0,1-1 0 0 0,1 0 0 0 0,0 0-1 0 0,0-1 1 0 0,1 1 0 0 0,0-1-1 0 0,0 0 1 0 0,1 0 0 0 0,0 0 0 0 0,1 0-1 0 0,0 0 1 0 0,1 0 0 0 0,0 0 0 0 0,1 0-1 0 0,1-11 1 0 0,5-17-10 0 0,2 1 0 0 0,25-71 0 0 0,-12 44-6 0 0,-18 50 21 0 0,1-1-1 0 0,1 1 1 0 0,0 1-1 0 0,1-1 0 0 0,0 1 1 0 0,1 0-1 0 0,10-12 0 0 0,-14 20 8 0 0,1 0-1 0 0,-1 0 1 0 0,1 1-1 0 0,0 0 1 0 0,0 0-1 0 0,1 0 1 0 0,-1 1-1 0 0,1-1 1 0 0,0 1-1 0 0,0 1 1 0 0,0-1-1 0 0,0 1 1 0 0,0 0-1 0 0,1 0 1 0 0,-1 1-1 0 0,1 0 1 0 0,-1 0 0 0 0,12 0-1 0 0,-10 1 15 0 0,-1 1-1 0 0,1-1 1 0 0,-1 1-1 0 0,1 0 1 0 0,-1 1 0 0 0,1 0-1 0 0,-1 0 1 0 0,0 0-1 0 0,0 1 1 0 0,0 0 0 0 0,0 1-1 0 0,0-1 1 0 0,7 7-1 0 0,-9-6 10 0 0,0 1 0 0 0,0 0 0 0 0,0 0 0 0 0,-1 0 1 0 0,0 0-1 0 0,0 1 0 0 0,-1-1 0 0 0,0 1 0 0 0,1 0 0 0 0,-2 0 0 0 0,1 0 0 0 0,-1 1 0 0 0,0-1 0 0 0,0 0 0 0 0,1 11 0 0 0,-2-6-3 0 0,0 1-1 0 0,-1 0 1 0 0,0-1 0 0 0,0 1 0 0 0,-1 0 0 0 0,-1-1 0 0 0,0 1 0 0 0,-1-1 0 0 0,0 1-1 0 0,0-1 1 0 0,-8 14 0 0 0,4-9-100 0 0,-1-1 0 0 0,-1 0 0 0 0,-1 0 0 0 0,0-1 0 0 0,0-1 0 0 0,-2 0 0 0 0,-13 13 0 0 0,21-22-158 0 0,-1 0 0 0 0,0-1 0 0 0,1 0-1 0 0,-1 0 1 0 0,-7 3 0 0 0,12-5 140 0 0,-1-1 0 0 0,0 1 0 0 0,0-1 0 0 0,0 1 0 0 0,1-1 0 0 0,-1 0 0 0 0,0 1 1 0 0,0-1-1 0 0,0 0 0 0 0,0 0 0 0 0,0 0 0 0 0,0 1 0 0 0,0-1 0 0 0,0 0 0 0 0,0 0 0 0 0,0 0 0 0 0,0-1 0 0 0,0 1 0 0 0,0 0 0 0 0,1 0 0 0 0,-1 0 0 0 0,0-1 0 0 0,0 1 0 0 0,0 0 0 0 0,0-1 0 0 0,0 1 0 0 0,0-1 0 0 0,1 1 0 0 0,-1-1 0 0 0,0 1 0 0 0,0-1 0 0 0,1 0 0 0 0,-1 1 0 0 0,0-1 0 0 0,1 0 0 0 0,-1 0 0 0 0,1 1 0 0 0,-1-1 0 0 0,1 0 0 0 0,-1-2 0 0 0,-3-8-710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401"/>
    </inkml:context>
    <inkml:brush xml:id="br0">
      <inkml:brushProperty name="width" value="0.05" units="cm"/>
      <inkml:brushProperty name="height" value="0.05" units="cm"/>
      <inkml:brushProperty name="color" value="#E71224"/>
    </inkml:brush>
  </inkml:definitions>
  <inkml:trace contextRef="#ctx0" brushRef="#br0">21 309 3816 0 0,'-8'-48'69'0'0,"4"27"188"0"0,0 0 0 0 0,2 0-1 0 0,0 0 1 0 0,1 0 0 0 0,3-22 0 0 0,-2 38-220 0 0,1 0 0 0 0,0 0 0 0 0,0 0 0 0 0,0 0 0 0 0,1 0 1 0 0,0 0-1 0 0,0 1 0 0 0,0-1 0 0 0,1 1 0 0 0,-1-1 0 0 0,1 1 0 0 0,0 0 0 0 0,0 0 0 0 0,1 0 0 0 0,-1 0 0 0 0,1 1 0 0 0,0-1 0 0 0,0 1 0 0 0,0 0 0 0 0,0 0 0 0 0,0 1 0 0 0,1-1 0 0 0,-1 1 0 0 0,1 0 0 0 0,0 0 1 0 0,6-1-1 0 0,-1 0-129 0 0,1 1 0 0 0,-1 0 1 0 0,1 1-1 0 0,0 0 1 0 0,0 0-1 0 0,0 1 1 0 0,0 1-1 0 0,14 2 1 0 0,-2 1-488 0 0</inkml:trace>
  <inkml:trace contextRef="#ctx0" brushRef="#br0" timeOffset="1">430 162 5573 0 0,'0'0'4'0'0,"1"0"1"0"0,-1 0 0 0 0,0 0 0 0 0,0 0 0 0 0,0 0 0 0 0,0 0 0 0 0,0-1 0 0 0,0 1 0 0 0,0 0 0 0 0,0 0 0 0 0,0 0 0 0 0,0 0 0 0 0,0 0 0 0 0,0 0 0 0 0,0 0 0 0 0,0 0 0 0 0,0 0 0 0 0,0 0 0 0 0,0 0 0 0 0,0 0 0 0 0,1 0-1 0 0,-1 0 1 0 0,0 0 0 0 0,0-1 0 0 0,0 1 0 0 0,0 0 0 0 0,0 0 0 0 0,0 0 0 0 0,0 0 0 0 0,0 0 0 0 0,0 0 0 0 0,0 0 0 0 0,0 0 0 0 0,0 0 0 0 0,0 0 0 0 0,-1 0 0 0 0,1 0 0 0 0,0-1 0 0 0,0 1 0 0 0,0 0 0 0 0,0 0-1 0 0,0 0 1 0 0,0 0 0 0 0,0 0 0 0 0,0 0 0 0 0,0 0 0 0 0,0 0 0 0 0,0 0 0 0 0,0 0 0 0 0,0 0 0 0 0,0 0 0 0 0,0 0 0 0 0,0 0 0 0 0,0 0 0 0 0,0 0 0 0 0,-1 0 0 0 0,1 0 0 0 0,0 0 0 0 0,0 0 0 0 0,0 0 0 0 0,0 0 0 0 0,0 0-1 0 0,0 0 1 0 0,0 0 0 0 0,0 0 0 0 0,0 0 0 0 0,0 0 0 0 0,0 0 0 0 0,-1 0 0 0 0,10-8 467 0 0,12-5 47 0 0,-19 12-418 0 0,1-1 0 0 0,0 1 0 0 0,0 0 0 0 0,0 1 0 0 0,0-1 0 0 0,0 0 0 0 0,0 1 0 0 0,1 0 0 0 0,-1 0 0 0 0,0 0 0 0 0,0 0-1 0 0,0 0 1 0 0,0 0 0 0 0,0 1 0 0 0,0 0 0 0 0,0-1 0 0 0,0 1 0 0 0,0 0 0 0 0,0 1 0 0 0,0-1 0 0 0,0 0 0 0 0,-1 1 0 0 0,1 0 0 0 0,-1-1 0 0 0,1 1 0 0 0,-1 0 0 0 0,1 0 0 0 0,-1 1 0 0 0,0-1 0 0 0,0 0 0 0 0,0 1 0 0 0,0-1 0 0 0,1 4 0 0 0,2 2 155 0 0,1 1 0 0 0,-2 1 0 0 0,1-1 0 0 0,-1 0 0 0 0,-1 1 0 0 0,0 0 1 0 0,0 0-1 0 0,2 19 0 0 0,-3 0-30 0 0,-1 0 0 0 0,-1 0 0 0 0,-5 32 1 0 0,-11 36-2403 0 0,13-79 984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195"/>
    </inkml:context>
    <inkml:brush xml:id="br0">
      <inkml:brushProperty name="width" value="0.05" units="cm"/>
      <inkml:brushProperty name="height" value="0.05" units="cm"/>
      <inkml:brushProperty name="color" value="#E71224"/>
    </inkml:brush>
  </inkml:definitions>
  <inkml:trace contextRef="#ctx0" brushRef="#br0">251 506 8229 0 0,'0'0'2333'0'0,"17"-5"-2000"0"0,49-16-116 0 0,-49 16 217 0 0,-10 32-351 0 0,-1-6-74 0 0,21 92 4 0 0,-23-88-14 0 0,0-1 0 0 0,-2 0 0 0 0,-1 44 1 0 0,-3 1 11 0 0,4 0 1 0 0,11 75 0 0 0,-10-110-5 0 0,1-4-5 0 0,-2-15 9 0 0,-8-38-24 0 0,3 11 7 0 0,-1-1-1 0 0,0 1 1 0 0,-1 1-1 0 0,0-1 1 0 0,-1 1-1 0 0,-14-21 1 0 0,-52-59 18 0 0,44 58-17 0 0,-11-15 2 0 0,2-1 0 0 0,2-1 0 0 0,3-2 0 0 0,-34-75 0 0 0,54 102 2 0 0,2-2-1 0 0,1 1 1 0 0,1-1 0 0 0,1-1 0 0 0,1 1 0 0 0,2-1-1 0 0,1 0 1 0 0,1 0 0 0 0,1-1 0 0 0,2 1 0 0 0,6-47-1 0 0,-6 66 2 0 0,1 1 0 0 0,0-1 0 0 0,1 0 0 0 0,-1 1 0 0 0,2-1 0 0 0,-1 1 0 0 0,1 0-1 0 0,0 0 1 0 0,1 0 0 0 0,0 1 0 0 0,0 0 0 0 0,1-1 0 0 0,-1 2 0 0 0,2-1 0 0 0,-1 1-1 0 0,1 0 1 0 0,0 0 0 0 0,0 1 0 0 0,0 0 0 0 0,1 0 0 0 0,0 1 0 0 0,0 0 0 0 0,0 0 0 0 0,0 1-1 0 0,1 0 1 0 0,-1 0 0 0 0,17-2 0 0 0,4 1-1 0 0,-1 1 0 0 0,1 2 1 0 0,-1 1-1 0 0,1 1 0 0 0,0 2 0 0 0,-1 0 0 0 0,0 2 0 0 0,0 1 1 0 0,38 14-1 0 0,-32-8 36 0 0,-1 2 1 0 0,-1 1 0 0 0,0 1-1 0 0,-1 2 1 0 0,-1 1 0 0 0,0 2-1 0 0,31 27 1 0 0,-46-34 73 0 0,-1 1 1 0 0,0 0 0 0 0,-1 0-1 0 0,0 1 1 0 0,-1 1 0 0 0,11 22-1 0 0,-19-31-41 0 0,0-1 0 0 0,-1 1 0 0 0,0-1 0 0 0,0 1-1 0 0,-1 0 1 0 0,0 0 0 0 0,0 1 0 0 0,-1-1 0 0 0,0 0 0 0 0,-1 0-1 0 0,1 1 1 0 0,-2-1 0 0 0,1 0 0 0 0,-1 1 0 0 0,0-1-1 0 0,-1 0 1 0 0,0 0 0 0 0,-4 9 0 0 0,0-5-6 0 0,0 1 0 0 0,-1-1 0 0 0,-1-1 0 0 0,0 1 0 0 0,-1-1 0 0 0,0-1 0 0 0,-1 0 0 0 0,0 0 0 0 0,0-1 0 0 0,-1 0 0 0 0,0-1 0 0 0,-17 10 0 0 0,-18 8-24 0 0,-94 37 0 0 0,102-47-53 0 0,-68 28-869 0 0,99-41 470 0 0,0 1 0 0 0,0 0 0 0 0,0 0 0 0 0,1 1 0 0 0,-8 6 0 0 0,14-11 360 0 0,0 0 0 0 0,0 1-1 0 0,0-1 1 0 0,0 0 0 0 0,0 0 0 0 0,0 1 0 0 0,0-1-1 0 0,0 0 1 0 0,0 0 0 0 0,0 1 0 0 0,0-1 0 0 0,0 0-1 0 0,0 0 1 0 0,0 1 0 0 0,0-1 0 0 0,0 0 0 0 0,0 0-1 0 0,1 0 1 0 0,-1 1 0 0 0,0-1 0 0 0,0 0 0 0 0,0 0-1 0 0,0 0 1 0 0,1 0 0 0 0,-1 1 0 0 0,0-1 0 0 0,0 0-1 0 0,0 0 1 0 0,1 0 0 0 0,-1 0 0 0 0,0 0 0 0 0,0 0-1 0 0,0 1 1 0 0,1-1 0 0 0,-1 0 0 0 0,0 0 0 0 0,0 0-1 0 0,1 0 1 0 0,-1 0 0 0 0,0 0 0 0 0,0 0 0 0 0,1 0-1 0 0,-1 0 1 0 0,0 0 0 0 0,0 0 0 0 0,1 0 0 0 0,15 3-1000 0 0,6-4-303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984"/>
    </inkml:context>
    <inkml:brush xml:id="br0">
      <inkml:brushProperty name="width" value="0.05" units="cm"/>
      <inkml:brushProperty name="height" value="0.05" units="cm"/>
      <inkml:brushProperty name="color" value="#E71224"/>
    </inkml:brush>
  </inkml:definitions>
  <inkml:trace contextRef="#ctx0" brushRef="#br0">172 253 6033 0 0,'29'-26'513'0'0,"10"-10"598"0"0,-30 23-678 0 0,0 1 0 0 0,-1-2 0 0 0,0 1 0 0 0,-1-1 0 0 0,7-21 0 0 0,-11 28-322 0 0,3-6 154 0 0,-4 9-186 0 0,0 1-1 0 0,-1 0 0 0 0,1 0 0 0 0,-1-1 0 0 0,0 1 0 0 0,0-1 0 0 0,0 1 0 0 0,0-1 0 0 0,0 0 0 0 0,-1 1 0 0 0,0-8 0 0 0,0 11-63 0 0,0 0 0 0 0,0-1 0 0 0,-1 1-1 0 0,1 0 1 0 0,0 0 0 0 0,-1-1-1 0 0,1 1 1 0 0,0 0 0 0 0,-1 0-1 0 0,1 0 1 0 0,0 0 0 0 0,-1 0 0 0 0,1 0-1 0 0,0-1 1 0 0,-1 1 0 0 0,1 0-1 0 0,-1 0 1 0 0,1 0 0 0 0,0 0-1 0 0,-1 0 1 0 0,1 0 0 0 0,0 0 0 0 0,-1 1-1 0 0,1-1 1 0 0,0 0 0 0 0,-1 0-1 0 0,1 0 1 0 0,0 0 0 0 0,-1 0-1 0 0,1 0 1 0 0,0 1 0 0 0,-1-1 0 0 0,0 0-1 0 0,-16 9 191 0 0,15-8-143 0 0,-15 8 97 0 0,2 1 0 0 0,0 0 0 0 0,0 1 0 0 0,1 0-1 0 0,0 1 1 0 0,-13 15 0 0 0,-68 90 602 0 0,75-89-573 0 0,12-18-118 0 0,1 0 0 0 0,1 1 0 0 0,-1 1-1 0 0,2-1 1 0 0,0 1 0 0 0,-7 23 0 0 0,11-31-54 0 0,0 1 1 0 0,0-1-1 0 0,0 1 1 0 0,1-1 0 0 0,0 1-1 0 0,0-1 1 0 0,0 1-1 0 0,1-1 1 0 0,0 1-1 0 0,1 4 1 0 0,-2-6-13 0 0,1-1 0 0 0,1 1 1 0 0,-1-1-1 0 0,0 1 0 0 0,1-1 0 0 0,-1 1 1 0 0,1-1-1 0 0,0 0 0 0 0,0 0 1 0 0,0 0-1 0 0,0 0 0 0 0,0 0 1 0 0,0 0-1 0 0,0 0 0 0 0,1-1 0 0 0,-1 1 1 0 0,4 1-1 0 0,4 1 1 0 0,0 0 0 0 0,0-1 0 0 0,0 0 0 0 0,0 0 0 0 0,0-1 0 0 0,1 0 1 0 0,10 0-1 0 0,-15-2-23 0 0,1 0 0 0 0,-1 0 0 0 0,1 0 0 0 0,-1-1 0 0 0,1 0 0 0 0,-1 0 0 0 0,0-1 0 0 0,1 0 0 0 0,-1 0 0 0 0,0 0 0 0 0,0-1 0 0 0,8-4 0 0 0,-3-2-9 0 0,0 1 0 0 0,-1-1 0 0 0,0-1 0 0 0,-1 0 0 0 0,1 0 0 0 0,-2-1 0 0 0,0 0 0 0 0,0-1 0 0 0,-1 0 0 0 0,0 0 0 0 0,-1 0 0 0 0,-1-1 0 0 0,6-18 0 0 0,2-16 6 0 0,-2-1 0 0 0,7-71-1 0 0,-7 42-58 0 0,-15 88 76 0 0,-37 135 150 0 0,38-128-123 0 0,-2 5 51 0 0,2 0 1 0 0,-1 36-1 0 0,4-52-59 0 0,0 1 0 0 0,1 0 0 0 0,0 0 0 0 0,1 0-1 0 0,0-1 1 0 0,0 1 0 0 0,1-1 0 0 0,-1 1 0 0 0,2-1 0 0 0,-1 0 0 0 0,7 10 0 0 0,-7-13-16 0 0,0 0 0 0 0,0 0 0 0 0,0 0 0 0 0,1 0-1 0 0,-1-1 1 0 0,1 0 0 0 0,0 1 0 0 0,0-2 0 0 0,0 1 0 0 0,0 0 0 0 0,8 3-1 0 0,-9-5-15 0 0,1 0 0 0 0,-1 0-1 0 0,0 0 1 0 0,1-1-1 0 0,-1 1 1 0 0,1-1-1 0 0,-1 0 1 0 0,1 0-1 0 0,-1 0 1 0 0,0 0-1 0 0,1-1 1 0 0,-1 1-1 0 0,1-1 1 0 0,-1 0-1 0 0,0 0 1 0 0,1 0-1 0 0,4-3 1 0 0,6-4-31 0 0,-1 0 1 0 0,0 0-1 0 0,0-1 0 0 0,-1-1 0 0 0,-1 0 1 0 0,1-1-1 0 0,-2 0 0 0 0,1 0 0 0 0,-2-1 1 0 0,1-1-1 0 0,-2 0 0 0 0,0 0 1 0 0,0 0-1 0 0,-1-1 0 0 0,-1 0 0 0 0,0-1 1 0 0,-1 1-1 0 0,5-25 0 0 0,-9 34 52 0 0,4-24-68 0 0,-6 29 63 0 0,1 0 0 0 0,0-1 0 0 0,0 1 0 0 0,0 0 0 0 0,0 0 0 0 0,0 0 0 0 0,0-1 0 0 0,0 1 0 0 0,0 0 0 0 0,0 0 0 0 0,0 0 0 0 0,0-1 1 0 0,-1 1-1 0 0,1 0 0 0 0,0 0 0 0 0,0 0 0 0 0,0 0 0 0 0,0-1 0 0 0,-1 1 0 0 0,1 0 0 0 0,0 0 0 0 0,0 0 0 0 0,0 0 0 0 0,-1 0 0 0 0,1 0 0 0 0,0-1 1 0 0,0 1-1 0 0,0 0 0 0 0,-1 0 0 0 0,1 0 0 0 0,0 0 0 0 0,0 0 0 0 0,-1 0 0 0 0,1 0 0 0 0,0 0 0 0 0,-1 0 0 0 0,-15 9 7 0 0,7-2 10 0 0,1 0 0 0 0,0 1 0 0 0,0 0 1 0 0,1 1-1 0 0,-11 15 0 0 0,14-19-5 0 0,1 0 0 0 0,0 1 0 0 0,1-1 0 0 0,-1 0 0 0 0,1 1 0 0 0,0 0 0 0 0,0-1 0 0 0,0 1 0 0 0,1 0 0 0 0,0 0 0 0 0,0 0 0 0 0,1 8 0 0 0,0-12-3 0 0,0 0 0 0 0,1 1 0 0 0,-1-1-1 0 0,1 0 1 0 0,-1 1 0 0 0,1-1 0 0 0,0 0 0 0 0,0 0 0 0 0,0 0 0 0 0,0 0-1 0 0,0 0 1 0 0,1 0 0 0 0,-1 0 0 0 0,1 0 0 0 0,-1 0 0 0 0,1 0 0 0 0,2 1-1 0 0,0 0 1 0 0,0-1 0 0 0,0 1 1 0 0,0-1-1 0 0,0 0 0 0 0,1 0 0 0 0,-1 0 0 0 0,1-1 0 0 0,4 2 0 0 0,9 0-8 0 0,0 0 1 0 0,1-1-1 0 0,25-2 1 0 0,-39 0-5 0 0,15 0-15 0 0,0-1-1 0 0,0 0 1 0 0,0-2 0 0 0,0-1 0 0 0,0 0-1 0 0,-1-1 1 0 0,0-1 0 0 0,36-17 0 0 0,-51 21 19 0 0,-1 0 0 0 0,0 0 0 0 0,0 0 0 0 0,0 0 0 0 0,0-1 0 0 0,0 1 0 0 0,0-1 0 0 0,-1 0 0 0 0,1 0 1 0 0,-1 0-1 0 0,0 0 0 0 0,0 0 0 0 0,0 0 0 0 0,0-1 0 0 0,2-5 0 0 0,-3 3-2 0 0,1 1 0 0 0,-1 0 0 0 0,0-1 1 0 0,-1 1-1 0 0,0-1 0 0 0,1 0 0 0 0,-2 1 0 0 0,1-1 0 0 0,-3-9 0 0 0,1 3-4 0 0,-2 1-1 0 0,1-1 1 0 0,-2 1-1 0 0,1 0 1 0 0,-2 1-1 0 0,1-1 1 0 0,-1 1 0 0 0,-1 0-1 0 0,-10-12 1 0 0,16 20 6 0 0,0 1 0 0 0,0 0 0 0 0,0 0 0 0 0,0-1 1 0 0,0 1-1 0 0,0 0 0 0 0,-1 0 0 0 0,1 0 0 0 0,0 0 0 0 0,-1 0 1 0 0,1 1-1 0 0,0-1 0 0 0,-1 0 0 0 0,1 1 0 0 0,-1-1 1 0 0,1 1-1 0 0,-1-1 0 0 0,1 1 0 0 0,-1 0 0 0 0,1-1 1 0 0,-1 1-1 0 0,1 0 0 0 0,-1 0 0 0 0,0 0 0 0 0,-2 1 0 0 0,2 0 8 0 0,-1 0 0 0 0,1 1 0 0 0,0-1-1 0 0,0 1 1 0 0,0 0 0 0 0,0-1-1 0 0,1 1 1 0 0,-1 0 0 0 0,0 0-1 0 0,1 0 1 0 0,-1 0 0 0 0,1 0 0 0 0,0 1-1 0 0,0-1 1 0 0,-2 4 0 0 0,-4 11 110 0 0,1 1 0 0 0,0 0 0 0 0,1 1 1 0 0,1-1-1 0 0,1 1 0 0 0,1 0 1 0 0,0 0-1 0 0,2 32 0 0 0,5 15 575 0 0,14 73 0 0 0,-16-117-560 0 0,10 54 315 0 0,20 161 466 0 0,-32-211-856 0 0,0 0 0 0 0,-2 1 0 0 0,-1-1 0 0 0,-1 0 0 0 0,-1 0 0 0 0,-14 48 0 0 0,16-69-53 0 0,0 1-1 0 0,0 0 0 0 0,-1-1 0 0 0,0 1 1 0 0,0-1-1 0 0,-1 0 0 0 0,1 0 0 0 0,-1 0 1 0 0,0 0-1 0 0,0-1 0 0 0,-1 1 0 0 0,1-1 1 0 0,-1 0-1 0 0,0-1 0 0 0,0 1 0 0 0,0-1 1 0 0,-1 0-1 0 0,-6 3 0 0 0,5-4-5 0 0,-1 1 0 0 0,1-2-1 0 0,-1 1 1 0 0,0-1 0 0 0,0 0-1 0 0,1 0 1 0 0,-1-1 0 0 0,0 0 0 0 0,0-1-1 0 0,0 1 1 0 0,1-1 0 0 0,-1-1-1 0 0,-13-4 1 0 0,13 4-110 0 0,0-1 0 0 0,0-1-1 0 0,0 0 1 0 0,0 0 0 0 0,0 0 0 0 0,1-1 0 0 0,0 0 0 0 0,0 0-1 0 0,0-1 1 0 0,1 0 0 0 0,0 0 0 0 0,0-1 0 0 0,0 1-1 0 0,1-1 1 0 0,0-1 0 0 0,0 1 0 0 0,1-1 0 0 0,0 1-1 0 0,0-1 1 0 0,-3-13 0 0 0,3 7-342 0 0,0 0 0 0 0,2-1 0 0 0,0 1 0 0 0,0-1 0 0 0,1 0 0 0 0,1 1 0 0 0,0-1 0 0 0,2 0 0 0 0,-1 1 0 0 0,2-1 0 0 0,5-18 0 0 0,9-22-1079 0 0,5 0-43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8.835"/>
    </inkml:context>
    <inkml:brush xml:id="br0">
      <inkml:brushProperty name="width" value="0.05" units="cm"/>
      <inkml:brushProperty name="height" value="0.05" units="cm"/>
      <inkml:brushProperty name="color" value="#E71224"/>
    </inkml:brush>
  </inkml:definitions>
  <inkml:trace contextRef="#ctx0" brushRef="#br0">1 348 6689 0 0,'0'-21'143'0'0,"-1"10"517"0"0,1 0 0 0 0,0-1 0 0 0,1 1 1 0 0,1 0-1 0 0,3-15 0 0 0,-3 26-17 0 0,2 7-310 0 0,0 6-22 0 0,0 5-70 0 0,0 0-1 0 0,-2 0 0 0 0,0 0 0 0 0,-2 35 1 0 0,-13 72 336 0 0,12-118-549 0 0,0 2-15 0 0,-3 17 31 0 0,0 29-1 0 0,4-54-50 0 0,0-1 0 0 0,0 1 0 0 0,0-1 1 0 0,0 1-1 0 0,0 0 0 0 0,0-1 0 0 0,0 1 0 0 0,0-1 1 0 0,0 1-1 0 0,0-1 0 0 0,1 1 0 0 0,-1-1 1 0 0,0 1-1 0 0,0-1 0 0 0,0 1 0 0 0,1-1 0 0 0,-1 1 1 0 0,0-1-1 0 0,1 0 0 0 0,-1 1 0 0 0,0-1 1 0 0,1 1-1 0 0,-1-1 0 0 0,0 0 0 0 0,1 1 1 0 0,-1-1-1 0 0,1 0 0 0 0,-1 1 0 0 0,1-1 0 0 0,-1 0 1 0 0,0 0-1 0 0,1 0 0 0 0,-1 1 0 0 0,1-1 1 0 0,-1 0-1 0 0,1 0 0 0 0,0 0 0 0 0,-1 0 0 0 0,1 0 1 0 0,-1 0-1 0 0,1 0 0 0 0,-1 0 0 0 0,1 0 1 0 0,-1 0-1 0 0,1 0 0 0 0,-1 0 0 0 0,1 0 0 0 0,-1 0 1 0 0,1-1-1 0 0,-1 1 0 0 0,1 0 0 0 0,-1 0 1 0 0,1-1-1 0 0,-1 1 0 0 0,1 0 0 0 0,-1-1 1 0 0,1 1-1 0 0,3-2-56 0 0,-1 0 1 0 0,1-1 0 0 0,-1 1 0 0 0,0-1-1 0 0,0 1 1 0 0,5-7 0 0 0,3-7 41 0 0,-2 0-1 0 0,0 0 1 0 0,-1-1-1 0 0,0-1 1 0 0,-2 1 0 0 0,7-26-1 0 0,14-36 21 0 0,-21 65 9 0 0,19-38-16 0 0,-23 49 6 0 0,0-1 1 0 0,0 1-1 0 0,1 0 0 0 0,-1 0 1 0 0,1 0-1 0 0,0 0 0 0 0,-1 0 0 0 0,2 1 1 0 0,-1-1-1 0 0,0 1 0 0 0,5-3 1 0 0,-7 4 0 0 0,0 1 0 0 0,-1 0 0 0 0,1-1 0 0 0,0 1 0 0 0,0 0 0 0 0,0-1 0 0 0,-1 1 0 0 0,1 0 0 0 0,0 0 0 0 0,0 0 0 0 0,0 0 0 0 0,0 0 0 0 0,0 0 0 0 0,-1 0 0 0 0,1 0 0 0 0,0 0 0 0 0,0 1 0 0 0,0-1 0 0 0,0 0 0 0 0,-1 0 1 0 0,1 1-1 0 0,0-1 0 0 0,0 0 0 0 0,-1 1 0 0 0,2 0 0 0 0,-1 0 1 0 0,0 0 0 0 0,1 1 0 0 0,-1-1 0 0 0,0 1 0 0 0,0-1 1 0 0,0 1-1 0 0,0 0 0 0 0,0-1 0 0 0,0 1 0 0 0,-1 0 0 0 0,1 1 0 0 0,2 6 16 0 0,-2-1 0 0 0,1 1 0 0 0,0 15 0 0 0,-2 2 155 0 0,-1 0 0 0 0,-1-1 1 0 0,-6 31-1 0 0,-23 74 462 0 0,31-129-633 0 0,-1-1 1 0 0,1 0-1 0 0,0 1 1 0 0,0-1-1 0 0,0 1 1 0 0,-1-1-1 0 0,1 0 1 0 0,0 1 0 0 0,0-1-1 0 0,0 1 1 0 0,0-1-1 0 0,0 1 1 0 0,0-1-1 0 0,0 0 1 0 0,0 1-1 0 0,0-1 1 0 0,0 1-1 0 0,0-1 1 0 0,0 1 0 0 0,0-1-1 0 0,0 1 1 0 0,0-1-1 0 0,0 0 1 0 0,1 1-1 0 0,-1-1 1 0 0,0 1-1 0 0,0-1 1 0 0,0 0-1 0 0,1 1 1 0 0,-1-1 0 0 0,0 0-1 0 0,0 1 1 0 0,1-1-1 0 0,-1 0 1 0 0,0 1-1 0 0,1-1 1 0 0,-1 0-1 0 0,1 1 1 0 0,18-6 12 0 0,-15 4-9 0 0,1-1-7 0 0,1-1-1 0 0,-1 0 1 0 0,0 0-1 0 0,0 0 1 0 0,0-1-1 0 0,0 1 1 0 0,-1-1-1 0 0,1 0 1 0 0,-1-1-1 0 0,0 1 0 0 0,6-10 1 0 0,4-6-14 0 0,17-36 1 0 0,-11 17 8 0 0,-12 25 3 0 0,-2 4-6 0 0,-1 0 0 0 0,1 1 0 0 0,1 0 0 0 0,-1 0 0 0 0,10-8 0 0 0,-16 16 11 0 0,0 1-1 0 0,0 0 0 0 0,1-1 0 0 0,-1 1 1 0 0,0 0-1 0 0,0-1 0 0 0,1 1 0 0 0,-1 0 1 0 0,0 0-1 0 0,0-1 0 0 0,1 1 1 0 0,-1 0-1 0 0,0 0 0 0 0,1 0 0 0 0,-1-1 1 0 0,0 1-1 0 0,1 0 0 0 0,-1 0 0 0 0,1 0 1 0 0,-1 0-1 0 0,0 0 0 0 0,1 0 1 0 0,-1 0-1 0 0,1 0 0 0 0,-1 0 0 0 0,0 0 1 0 0,1 0-1 0 0,-1 0 0 0 0,0 0 0 0 0,1 0 1 0 0,-1 0-1 0 0,1 0 0 0 0,-1 0 1 0 0,0 0-1 0 0,1 1 0 0 0,3 13 10 0 0,-8 22 21 0 0,-5 2 2 0 0,4-21-18 0 0,0 1 0 0 0,-2 30-1 0 0,6-45-10 0 0,1 1 1 0 0,0-1-1 0 0,0 1 0 0 0,0-1 0 0 0,0 1 0 0 0,1-1 1 0 0,0 1-1 0 0,-1-1 0 0 0,1 0 0 0 0,0 1 0 0 0,1-1 1 0 0,-1 0-1 0 0,0 0 0 0 0,1 0 0 0 0,0 0 0 0 0,0 0 1 0 0,0 0-1 0 0,0 0 0 0 0,4 4 0 0 0,-3-5-3 0 0,0 0 0 0 0,0-1 0 0 0,0 1 1 0 0,1 0-1 0 0,-1-1 0 0 0,1 0 0 0 0,-1 1 0 0 0,1-2 0 0 0,-1 1 0 0 0,1 0 0 0 0,5 0 0 0 0,45 0-1 0 0,-34-2 1 0 0,3 1 1 0 0,16 1 10 0 0,68-9-1 0 0,-105 8-25 0 0,-1 0 0 0 0,0-1-1 0 0,1 1 1 0 0,-1 0-1 0 0,0-1 1 0 0,1 1-1 0 0,-1-1 1 0 0,0 0 0 0 0,0 1-1 0 0,1-1 1 0 0,-1 0-1 0 0,0 0 1 0 0,0 1 0 0 0,0-1-1 0 0,0 0 1 0 0,0 0-1 0 0,0 0 1 0 0,0 0 0 0 0,0-1-1 0 0,0 1 1 0 0,-1 0-1 0 0,1 0 1 0 0,0 0 0 0 0,-1-1-1 0 0,1 1 1 0 0,-1 0-1 0 0,1-1 1 0 0,-1 1 0 0 0,0 0-1 0 0,1-1 1 0 0,-1-1-1 0 0,0-5-123 0 0,0 1-1 0 0,-1-1 0 0 0,0 1 0 0 0,0-1 1 0 0,-3-7-1 0 0,-2-12-125 0 0,3-3-43 0 0,1 0 1 0 0,1-1 0 0 0,4-40 0 0 0,26-250-170 0 0,-29 318 474 0 0,0 1-1 0 0,0 0 1 0 0,0 0-1 0 0,0 0 0 0 0,0 0 1 0 0,0-1-1 0 0,0 1 1 0 0,0 0-1 0 0,-2-3 1 0 0,-3 6 14 0 0,-3 12 62 0 0,-6 13 118 0 0,2 0 0 0 0,1 1-1 0 0,1 1 1 0 0,2 0 0 0 0,-6 29-1 0 0,10-32-44 0 0,0 0 0 0 0,2 0-1 0 0,1 0 1 0 0,2 0-1 0 0,4 39 1 0 0,0-30-89 0 0,2 0-1 0 0,1 0 1 0 0,18 48 0 0 0,-16-59-413 0 0,4 12-1073 0 0,-10-11-2411 0 0,-4-18 2613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189"/>
    </inkml:context>
    <inkml:brush xml:id="br0">
      <inkml:brushProperty name="width" value="0.05" units="cm"/>
      <inkml:brushProperty name="height" value="0.05" units="cm"/>
      <inkml:brushProperty name="color" value="#E71224"/>
    </inkml:brush>
  </inkml:definitions>
  <inkml:trace contextRef="#ctx0" brushRef="#br0">0 275 5725 0 0,'1'-18'111'0'0,"1"1"0"0"0,1 0 1 0 0,0 0-1 0 0,1 0 1 0 0,1 0-1 0 0,0 1 1 0 0,9-17-1 0 0,-10 25-59 0 0,0 1-1 0 0,0-1 1 0 0,1 1-1 0 0,0 0 1 0 0,1 0-1 0 0,-1 1 1 0 0,1 0-1 0 0,1 0 1 0 0,-1 0-1 0 0,1 1 1 0 0,0 0-1 0 0,0 0 0 0 0,1 0 1 0 0,-1 1-1 0 0,1 1 1 0 0,8-4-1 0 0,-1 2-80 0 0,1 1 0 0 0,-1 0 0 0 0,1 1 0 0 0,-1 1 0 0 0,1 1 0 0 0,0 0 0 0 0,0 1-1 0 0,0 0 1 0 0,-1 2 0 0 0,1-1 0 0 0,0 2 0 0 0,-1 0 0 0 0,1 1 0 0 0,15 7 0 0 0,-12-1-461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506"/>
    </inkml:context>
    <inkml:brush xml:id="br0">
      <inkml:brushProperty name="width" value="0.05" units="cm"/>
      <inkml:brushProperty name="height" value="0.05" units="cm"/>
      <inkml:brushProperty name="color" value="#E71224"/>
    </inkml:brush>
  </inkml:definitions>
  <inkml:trace contextRef="#ctx0" brushRef="#br0">31 67 6189 0 0,'7'-66'2653'0'0,"-13"74"-508"0"0,-1 8-1676 0 0,0 18 225 0 0,3-18-554 0 0,1 0 0 0 0,0 1 0 0 0,1-1 0 0 0,1 1 0 0 0,0 0 0 0 0,3 22 0 0 0,0-28-91 0 0,0 0 1 0 0,0 0 0 0 0,1 0-1 0 0,1-1 1 0 0,7 17-1 0 0,-10-23-41 0 0,2 0 0 0 0,-1-1 0 0 0,0 0 0 0 0,0 1 0 0 0,1-1 0 0 0,0 0 0 0 0,0 0 0 0 0,0 0 0 0 0,0-1 0 0 0,0 1 0 0 0,0-1-1 0 0,1 0 1 0 0,-1 0 0 0 0,1 0 0 0 0,-1 0 0 0 0,1 0 0 0 0,0-1 0 0 0,0 0 0 0 0,4 1 0 0 0,-3-1-13 0 0,1-1 1 0 0,0 0-1 0 0,-1 0 1 0 0,1 0-1 0 0,0-1 1 0 0,-1 1 0 0 0,1-2-1 0 0,-1 1 1 0 0,0 0-1 0 0,1-1 1 0 0,-1 0-1 0 0,0-1 1 0 0,0 1-1 0 0,0-1 1 0 0,0 0-1 0 0,0 0 1 0 0,-1 0-1 0 0,1-1 1 0 0,-1 1-1 0 0,0-1 1 0 0,0 0-1 0 0,3-5 1 0 0,-1 3-50 0 0,-1-1 0 0 0,0 1 0 0 0,-1-1 0 0 0,1 0 0 0 0,-2 0 0 0 0,1 0 0 0 0,-1 0 0 0 0,0-1 0 0 0,0 0 0 0 0,-1 1 0 0 0,0-1 0 0 0,0 0 0 0 0,-1 0 0 0 0,1-15 0 0 0,-2 17 49 0 0,-1 0 0 0 0,0-1 0 0 0,0 1 0 0 0,0 0 0 0 0,-1 0 0 0 0,0 0 0 0 0,0 0-1 0 0,-1 1 1 0 0,0-1 0 0 0,1 1 0 0 0,-2-1 0 0 0,1 1 0 0 0,-1 0 0 0 0,0 0 0 0 0,0 0 0 0 0,0 1 0 0 0,0-1 0 0 0,-8-4-1 0 0,8 6 7 0 0,0 0 0 0 0,-1 1 0 0 0,0-1 0 0 0,1 1-1 0 0,-1 0 1 0 0,0 0 0 0 0,0 1 0 0 0,0-1 0 0 0,-1 1-1 0 0,1 0 1 0 0,0 1 0 0 0,0-1 0 0 0,0 1-1 0 0,-1 0 1 0 0,1 0 0 0 0,0 1 0 0 0,0-1 0 0 0,-1 1-1 0 0,1 1 1 0 0,0-1 0 0 0,0 0 0 0 0,-5 3-1 0 0,1 0-19 0 0,-39 19-303 0 0,46-22 204 0 0,0 0 0 0 0,0 1 0 0 0,0-1 0 0 0,0 1 0 0 0,0-1 0 0 0,0 1 0 0 0,0 0 0 0 0,1-1 0 0 0,-1 1 0 0 0,1 0 0 0 0,-1 0 0 0 0,1 0 0 0 0,0 0 0 0 0,-1 1 0 0 0,1-1 0 0 0,0 0 0 0 0,0 4 0 0 0,2 0-737 0 0,3 1-198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637"/>
    </inkml:context>
    <inkml:brush xml:id="br0">
      <inkml:brushProperty name="width" value="0.05" units="cm"/>
      <inkml:brushProperty name="height" value="0.05" units="cm"/>
      <inkml:brushProperty name="color" value="#E71224"/>
    </inkml:brush>
  </inkml:definitions>
  <inkml:trace contextRef="#ctx0" brushRef="#br0">331 255 6345 0 0,'14'-26'626'0'0,"8"-12"135"0"0,-16 29-520 0 0,1-1-1 0 0,-1 0 1 0 0,-1 0 0 0 0,0 0-1 0 0,-1-1 1 0 0,0 0 0 0 0,0 1-1 0 0,-1-2 1 0 0,0 1-1 0 0,-1 0 1 0 0,-1 0 0 0 0,1-14-1 0 0,-2 23-217 0 0,0 0 0 0 0,0 0-1 0 0,0 0 1 0 0,-1 1 0 0 0,1-1-1 0 0,0 0 1 0 0,-1 0-1 0 0,1 1 1 0 0,-1-1 0 0 0,0 0-1 0 0,0 0 1 0 0,1 1 0 0 0,-1-1-1 0 0,0 1 1 0 0,-1-1 0 0 0,1 1-1 0 0,0 0 1 0 0,0-1 0 0 0,-2 0-1 0 0,2 1-2 0 0,-1 0 0 0 0,0 0 1 0 0,1 1-1 0 0,-1-1 0 0 0,1 1 0 0 0,-1-1 0 0 0,0 1 0 0 0,0 0 0 0 0,1-1 0 0 0,-1 1 0 0 0,0 0 1 0 0,1 0-1 0 0,-1 0 0 0 0,0 1 0 0 0,0-1 0 0 0,-2 1 0 0 0,-4 1 47 0 0,-1 1 0 0 0,1 1 0 0 0,0 0 0 0 0,0 0-1 0 0,0 0 1 0 0,-10 8 0 0 0,-3 4 143 0 0,1 1 1 0 0,1 0-1 0 0,0 2 1 0 0,1 0-1 0 0,-24 35 0 0 0,-62 117 1079 0 0,92-148-1012 0 0,1 0 0 0 0,-16 49 0 0 0,24-61-181 0 0,0 1 0 0 0,1 0-1 0 0,0 0 1 0 0,1 0-1 0 0,0 0 1 0 0,1 0-1 0 0,0 1 1 0 0,3 16-1 0 0,-2-23-69 0 0,0-1 0 0 0,1 0-1 0 0,0 0 1 0 0,-1 0 0 0 0,2 0-1 0 0,-1 0 1 0 0,1 0-1 0 0,-1-1 1 0 0,1 1 0 0 0,0-1-1 0 0,1 0 1 0 0,-1 0 0 0 0,5 4-1 0 0,-2-3-14 0 0,1 0 0 0 0,-1 0 0 0 0,1-1 0 0 0,0 0 1 0 0,0 0-1 0 0,0-1 0 0 0,0 0 0 0 0,9 3 0 0 0,0-2-19 0 0,0-1 0 0 0,0 0-1 0 0,0-1 1 0 0,0-1 0 0 0,1 0 0 0 0,-1-1 0 0 0,0-1 0 0 0,17-3 0 0 0,-7-1-38 0 0,-1-1 1 0 0,0-1 0 0 0,-1-1-1 0 0,1-1 1 0 0,-1-1-1 0 0,-1-2 1 0 0,31-19 0 0 0,-39 21 35 0 0,0-1 1 0 0,0 0 0 0 0,-1-1 0 0 0,-1 0 0 0 0,0-1 0 0 0,0-1-1 0 0,-2 0 1 0 0,0-1 0 0 0,0 0 0 0 0,-1-1 0 0 0,9-19-1 0 0,-15 26-1 0 0,0-2-5 0 0,-4 10 16 0 0,0 1 0 0 0,0 0 0 0 0,-1 0-1 0 0,1 0 1 0 0,0 0 0 0 0,-1 0 0 0 0,1 0 0 0 0,0 0 0 0 0,-1 0 0 0 0,1 0 0 0 0,0 0-1 0 0,0 0 1 0 0,-1 0 0 0 0,1 0 0 0 0,0 0 0 0 0,-1 0 0 0 0,1 0 0 0 0,0 0 0 0 0,-1 0-1 0 0,1 1 1 0 0,0-1 0 0 0,0 0 0 0 0,-1 0 0 0 0,1 0 0 0 0,0 0 0 0 0,0 1 0 0 0,-1-1-1 0 0,1 0 1 0 0,0 0 0 0 0,0 1 0 0 0,0-1 0 0 0,-1 0 0 0 0,1 0 0 0 0,0 1 0 0 0,0-1-1 0 0,-13 9 12 0 0,1 0-1 0 0,1 1 1 0 0,0 1-1 0 0,0 0 1 0 0,1 0-1 0 0,0 1 0 0 0,1 0 1 0 0,0 0-1 0 0,1 1 1 0 0,-8 16-1 0 0,15-26-28 0 0,0 1 0 0 0,0-1 1 0 0,1 0-1 0 0,-1 1 0 0 0,0-1 0 0 0,1 0 0 0 0,0 1 0 0 0,0-1 1 0 0,0 1-1 0 0,0-1 0 0 0,1 0 0 0 0,-1 1 0 0 0,1-1 0 0 0,1 4 1 0 0,-2-6-49 0 0,1 0 1 0 0,0 1 0 0 0,-1-1 0 0 0,1 0 0 0 0,0 0-1 0 0,0 0 1 0 0,0 1 0 0 0,0-1 0 0 0,0 0-1 0 0,0 0 1 0 0,0 0 0 0 0,0-1 0 0 0,0 1 0 0 0,0 0-1 0 0,0 0 1 0 0,1 0 0 0 0,-1-1 0 0 0,0 1-1 0 0,1-1 1 0 0,-1 1 0 0 0,0-1 0 0 0,1 0-1 0 0,-1 1 1 0 0,1-1 0 0 0,-1 0 0 0 0,1 0 0 0 0,-1 0-1 0 0,0 0 1 0 0,1 0 0 0 0,-1 0 0 0 0,1 0-1 0 0,-1-1 1 0 0,0 1 0 0 0,1 0 0 0 0,1-2 0 0 0,0 2-125 0 0,9-3-706 0 0,0-1-1 0 0,-1 1 1 0 0,0-2-1 0 0,20-10 1 0 0,-6 1-440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007"/>
    </inkml:context>
    <inkml:brush xml:id="br0">
      <inkml:brushProperty name="width" value="0.05" units="cm"/>
      <inkml:brushProperty name="height" value="0.05" units="cm"/>
      <inkml:brushProperty name="color" value="#E71224"/>
    </inkml:brush>
  </inkml:definitions>
  <inkml:trace contextRef="#ctx0" brushRef="#br0">240 132 6813 0 0,'5'-45'10'0'0,"6"-42"878"0"0,-53 150 2032 0 0,1 0-2039 0 0,2 1-1 0 0,4 3 1 0 0,-46 118 0 0 0,80-184-883 0 0,-13 49-502 0 0,13-46 269 0 0,0 0 0 0 0,1 0 0 0 0,-1 1 0 0 0,1-1 0 0 0,0 0 0 0 0,0 1-1 0 0,1-1 1 0 0,-1 0 0 0 0,2 7 0 0 0,5 0-874 0 0,2-5-154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346"/>
    </inkml:context>
    <inkml:brush xml:id="br0">
      <inkml:brushProperty name="width" value="0.05" units="cm"/>
      <inkml:brushProperty name="height" value="0.05" units="cm"/>
      <inkml:brushProperty name="color" value="#E71224"/>
    </inkml:brush>
  </inkml:definitions>
  <inkml:trace contextRef="#ctx0" brushRef="#br0">118 236 7681 0 0,'8'-43'748'0'0,"-8"43"-711"0"0,0-1 0 0 0,1 1 0 0 0,-1 0 0 0 0,0-1 0 0 0,0 1 0 0 0,0 0 0 0 0,0-1 0 0 0,0 1 0 0 0,0-1 0 0 0,0 1 0 0 0,0 0 0 0 0,0-1 1 0 0,0 1-1 0 0,0-1 0 0 0,0 1 0 0 0,0-1 0 0 0,0 1 0 0 0,0 0 0 0 0,-1-1 0 0 0,1 1 0 0 0,0 0 0 0 0,0-1 0 0 0,0 1 0 0 0,0 0 0 0 0,-1-1 0 0 0,1 1 0 0 0,0 0 0 0 0,0-1 0 0 0,-1 1 0 0 0,1 0 1 0 0,0-1-1 0 0,-1 1 0 0 0,1 0 0 0 0,0 0 0 0 0,-1 0 0 0 0,1-1 0 0 0,0 1 0 0 0,-1 0 0 0 0,1 0 0 0 0,-1 0 0 0 0,1 0 0 0 0,0 0 0 0 0,-1 0 0 0 0,1 0 0 0 0,-1 0 0 0 0,1-1 0 0 0,0 1 1 0 0,-1 1-1 0 0,1-1 0 0 0,-1 0 0 0 0,1 0 0 0 0,0 0 0 0 0,-1 0 0 0 0,1 0 0 0 0,-1 0 0 0 0,1 0 0 0 0,0 0 0 0 0,-1 1 0 0 0,1-1 0 0 0,0 0 0 0 0,-1 1 0 0 0,-22 12 1878 0 0,12-4-1377 0 0,0 1 0 0 0,1 1 0 0 0,0-1 0 0 0,1 2 0 0 0,-11 17 0 0 0,17-25-520 0 0,1-1 1 0 0,0 1-1 0 0,0-1 1 0 0,1 1-1 0 0,-1 0 1 0 0,1 0-1 0 0,0 0 1 0 0,0 0-1 0 0,0 0 1 0 0,0 0-1 0 0,1 0 1 0 0,-1 0-1 0 0,1 1 1 0 0,0-1-1 0 0,1 0 1 0 0,-1 0-1 0 0,1 0 1 0 0,-1 0-1 0 0,1 0 1 0 0,0 0-1 0 0,1 0 1 0 0,-1 0-1 0 0,1 0 1 0 0,2 4-1 0 0,-1-5-20 0 0,-1 0 0 0 0,1 0 0 0 0,0 0 0 0 0,1 0 0 0 0,-1-1 0 0 0,0 1 0 0 0,1-1-1 0 0,-1 0 1 0 0,1 0 0 0 0,0 0 0 0 0,0-1 0 0 0,0 1 0 0 0,0-1 0 0 0,0 0-1 0 0,0 0 1 0 0,0 0 0 0 0,8 0 0 0 0,-2 0-94 0 0,-1-1-1 0 0,0 0 1 0 0,1 0-1 0 0,-1-1 0 0 0,1 0 1 0 0,17-5-1 0 0,-22 4 36 0 0,0 0 0 0 0,0 0 0 0 0,0 0 0 0 0,0 0 0 0 0,0-1 0 0 0,0 0 0 0 0,-1 0 0 0 0,0-1 0 0 0,1 1 0 0 0,-1-1 0 0 0,-1 0 0 0 0,1 0 0 0 0,0 0-1 0 0,-1 0 1 0 0,0-1 0 0 0,4-7 0 0 0,0-3 30 0 0,-1 0 0 0 0,-1-1 0 0 0,0 0 0 0 0,3-17 0 0 0,6-22 34 0 0,-14 55-3 0 0,0 0-1 0 0,0 0 1 0 0,0 0 0 0 0,0 0 0 0 0,0 0 0 0 0,0 0 0 0 0,0 0 0 0 0,0 0 0 0 0,0 1 0 0 0,0-1-1 0 0,0 0 1 0 0,0 0 0 0 0,0 0 0 0 0,1 0 0 0 0,-1 0 0 0 0,0 0 0 0 0,0 0 0 0 0,0 0 0 0 0,0 0-1 0 0,0 0 1 0 0,0 0 0 0 0,0 0 0 0 0,0 0 0 0 0,0 0 0 0 0,0 0 0 0 0,0 0 0 0 0,0 0 0 0 0,0 0-1 0 0,0 0 1 0 0,1 0 0 0 0,-1 0 0 0 0,0 0 0 0 0,0 0 0 0 0,0 0 0 0 0,0 0 0 0 0,0 0 0 0 0,0 0-1 0 0,0 0 1 0 0,0 0 0 0 0,0 0 0 0 0,0 0 0 0 0,0 0 0 0 0,0 0 0 0 0,0 0 0 0 0,0 0 0 0 0,0 0 0 0 0,1-1-1 0 0,-1 1 1 0 0,0 0 0 0 0,0 0 0 0 0,0 0 0 0 0,0 0 0 0 0,0 0 0 0 0,0 0 0 0 0,0 0 0 0 0,0 0-1 0 0,0 0 1 0 0,0 0 0 0 0,0 0 0 0 0,0 0 0 0 0,0 0 0 0 0,0 0 0 0 0,0 0 0 0 0,0-1 0 0 0,0 1-1 0 0,3 10 6 0 0,1 11 54 0 0,-2 14 106 0 0,-1-14-24 0 0,0 0 1 0 0,8 36-1 0 0,-7-51-130 0 0,0 1 0 0 0,0 0 0 0 0,1-1 1 0 0,0 0-1 0 0,0 1 0 0 0,0-1 0 0 0,1 0 0 0 0,0-1 1 0 0,0 1-1 0 0,1-1 0 0 0,-1 0 0 0 0,8 7 0 0 0,-10-11-11 0 0,1 1-1 0 0,-1-1 0 0 0,1 0 1 0 0,-1 0-1 0 0,1 0 0 0 0,0 0 0 0 0,-1 0 1 0 0,1 0-1 0 0,0-1 0 0 0,-1 0 0 0 0,1 1 1 0 0,0-1-1 0 0,0 0 0 0 0,0 0 1 0 0,-1 0-1 0 0,1-1 0 0 0,0 1 0 0 0,0-1 1 0 0,-1 1-1 0 0,5-3 0 0 0,9-2-13 0 0,-1-1 0 0 0,20-10 0 0 0,-14 6 15 0 0,-6 3 0 0 0,0 0 0 0 0,0-2 1 0 0,-1 1-1 0 0,1-2 0 0 0,-2 0 1 0 0,0 0-1 0 0,0-1 0 0 0,12-14 1 0 0,-21 20 8 0 0,0 0 0 0 0,0-1 1 0 0,0 0-1 0 0,-1 1 0 0 0,1-1 1 0 0,-1-1-1 0 0,-1 1 0 0 0,1 0 1 0 0,-1-1-1 0 0,0 1 0 0 0,-1-1 1 0 0,0 1-1 0 0,0-1 0 0 0,0 0 1 0 0,-1 0-1 0 0,0 1 0 0 0,0-1 1 0 0,0 0-1 0 0,-1 0 0 0 0,0 1 1 0 0,-1-1-1 0 0,1 0 0 0 0,-4-6 1 0 0,2 5 3 0 0,-1 0 0 0 0,0 0 1 0 0,0 0-1 0 0,-1 1 0 0 0,0 0 0 0 0,-1 0 1 0 0,1 0-1 0 0,-2 0 0 0 0,1 1 1 0 0,0 0-1 0 0,-1 0 0 0 0,0 1 0 0 0,-1 0 1 0 0,1 0-1 0 0,-1 1 0 0 0,0 0 1 0 0,-9-4-1 0 0,-4 0-382 0 0,0 1 0 0 0,0 1 0 0 0,-1 1 0 0 0,0 0 0 0 0,-43-2 0 0 0,-9 5-1297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446"/>
    </inkml:context>
    <inkml:brush xml:id="br0">
      <inkml:brushProperty name="width" value="0.05" units="cm"/>
      <inkml:brushProperty name="height" value="0.05" units="cm"/>
      <inkml:brushProperty name="color" value="#E71224"/>
    </inkml:brush>
  </inkml:definitions>
  <inkml:trace contextRef="#ctx0" brushRef="#br0">61 60 6881 0 0,'-22'-23'83'0'0,"16"16"166"0"0,-1 0-1 0 0,0 0 1 0 0,-12-8-1 0 0,25 53 1626 0 0,16 503 1412 0 0,-22-485-3256 0 0,12 209 62 0 0,-1-184-249 0 0,-5-37-1434 0 0,2 61 1 0 0,-8-97 1189 0 0,0-1 0 0 0,-1 0 1 0 0,0 0-1 0 0,0 0 1 0 0,0 0-1 0 0,-3 7 0 0 0,-2-1-607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770"/>
    </inkml:context>
    <inkml:brush xml:id="br0">
      <inkml:brushProperty name="width" value="0.05" units="cm"/>
      <inkml:brushProperty name="height" value="0.05" units="cm"/>
      <inkml:brushProperty name="color" value="#E71224"/>
    </inkml:brush>
  </inkml:definitions>
  <inkml:trace contextRef="#ctx0" brushRef="#br0">11 98 5541 0 0,'-8'-49'467'0'0,"6"34"127"0"0,2 13-85 0 0,-1 6 183 0 0,1 3-633 0 0,1-1 1 0 0,-1 1 0 0 0,1 0-1 0 0,0 0 1 0 0,1 0 0 0 0,-1-1-1 0 0,2 1 1 0 0,-1-1 0 0 0,0 1-1 0 0,1-1 1 0 0,0 0 0 0 0,1 0-1 0 0,-1 0 1 0 0,1-1 0 0 0,0 1-1 0 0,1-1 1 0 0,-1 0 0 0 0,1 0-1 0 0,0 0 1 0 0,1-1 0 0 0,-1 0-1 0 0,1 0 1 0 0,-1 0 0 0 0,1-1-1 0 0,0 0 1 0 0,9 4 0 0 0,-3-3-59 0 0,-1 0 1 0 0,1-1-1 0 0,0 0 1 0 0,0-1 0 0 0,1 0-1 0 0,-1-1 1 0 0,0 0 0 0 0,1-1-1 0 0,-1-1 1 0 0,0 0-1 0 0,0 0 1 0 0,1-1 0 0 0,14-5-1 0 0,-20 5 0 0 0,0 0 0 0 0,0-1 0 0 0,-1 0 0 0 0,1 0 0 0 0,-1 0 0 0 0,0-1 0 0 0,0 0 0 0 0,0 0 0 0 0,0-1-1 0 0,-1 1 1 0 0,0-1 0 0 0,0-1 0 0 0,0 1 0 0 0,-1 0 0 0 0,1-1 0 0 0,-1 0 0 0 0,-1 0 0 0 0,1-1 0 0 0,-1 1 0 0 0,0-1-1 0 0,0 1 1 0 0,-1-1 0 0 0,3-13 0 0 0,-5 19-1 0 0,4-33-21 0 0,-3 33 20 0 0,-1 0 0 0 0,0-1 0 0 0,0 1 0 0 0,0-1 0 0 0,0 1-1 0 0,0 0 1 0 0,0-1 0 0 0,-1 1 0 0 0,1-1 0 0 0,0 1 0 0 0,-1 0 0 0 0,1-1 0 0 0,-1 1 0 0 0,0 0-1 0 0,1-1 1 0 0,-1 1 0 0 0,0 0 0 0 0,0 0 0 0 0,-1-2 0 0 0,0 2-1 0 0,-1 1 1 0 0,1-1-1 0 0,0 1 0 0 0,0 0 1 0 0,0-1-1 0 0,-1 1 0 0 0,1 0 1 0 0,0 1-1 0 0,0-1 0 0 0,0 0 1 0 0,-1 1-1 0 0,-2 0 1 0 0,-26 8-24 0 0,28-8-105 0 0,1 0 0 0 0,-1 1 0 0 0,0-1 0 0 0,0 1 0 0 0,1-1 0 0 0,-1 1 0 0 0,1 0 0 0 0,0 0 0 0 0,-1 0 0 0 0,-1 3 0 0 0,4-3-512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111"/>
    </inkml:context>
    <inkml:brush xml:id="br0">
      <inkml:brushProperty name="width" value="0.05" units="cm"/>
      <inkml:brushProperty name="height" value="0.05" units="cm"/>
      <inkml:brushProperty name="color" value="#E71224"/>
    </inkml:brush>
  </inkml:definitions>
  <inkml:trace contextRef="#ctx0" brushRef="#br0">1 0 8461 0 0,'10'13'348'0'0,"2"194"3559"0"0,30 102-3566 0 0,-36-268-191 0 0,19 100-154 0 0,6 46-2375 0 0,-20-129 414 0 0,-6-36 763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452"/>
    </inkml:context>
    <inkml:brush xml:id="br0">
      <inkml:brushProperty name="width" value="0.05" units="cm"/>
      <inkml:brushProperty name="height" value="0.05" units="cm"/>
      <inkml:brushProperty name="color" value="#E71224"/>
    </inkml:brush>
  </inkml:definitions>
  <inkml:trace contextRef="#ctx0" brushRef="#br0">236 254 6785 0 0,'-7'-3'18'0'0,"0"0"-1"0"0,0 0 1 0 0,0 0 0 0 0,-1 1 0 0 0,0 0 0 0 0,1 1 0 0 0,-1 0 0 0 0,0 0 0 0 0,1 0 0 0 0,-1 1 0 0 0,0 0 0 0 0,0 1 0 0 0,0 0 0 0 0,1 0 0 0 0,-1 0-1 0 0,1 1 1 0 0,-1 0 0 0 0,1 1 0 0 0,-1 0 0 0 0,1 0 0 0 0,0 0 0 0 0,0 1 0 0 0,1 0 0 0 0,-1 0 0 0 0,1 1 0 0 0,-8 7 0 0 0,-7 11-27 0 0,20-22 12 0 0,0 0 1 0 0,0 0-1 0 0,0 0 1 0 0,0 1 0 0 0,1-1-1 0 0,-1 0 1 0 0,0 1-1 0 0,1-1 1 0 0,-1 1 0 0 0,1-1-1 0 0,0 1 1 0 0,-1-1-1 0 0,1 1 1 0 0,0-1 0 0 0,0 1-1 0 0,0-1 1 0 0,0 1-1 0 0,0 2 1 0 0,1-4-3 0 0,-1 0 0 0 0,1 1 0 0 0,-1-1 0 0 0,0 0 0 0 0,1 0 1 0 0,-1 1-1 0 0,1-1 0 0 0,-1 0 0 0 0,1 0 0 0 0,-1 0 0 0 0,0 1 0 0 0,1-1 0 0 0,-1 0 0 0 0,1 0 0 0 0,-1 0 0 0 0,1 0 0 0 0,-1 0 1 0 0,1 0-1 0 0,-1 0 0 0 0,1 0 0 0 0,-1 0 0 0 0,1 0 0 0 0,-1 0 0 0 0,1 0 0 0 0,-1-1 0 0 0,1 1 0 0 0,-1 0 0 0 0,1 0 0 0 0,-1 0 1 0 0,0-1-1 0 0,1 1 0 0 0,-1 0 0 0 0,1 0 0 0 0,-1-1 0 0 0,0 1 0 0 0,1 0 0 0 0,-1-1 0 0 0,1 0 0 0 0,18-13 3 0 0,14-16 3 0 0,-1-2 0 0 0,-2-1 1 0 0,-1-1-1 0 0,31-48 0 0 0,-53 70-26 0 0,0 0-1 0 0,1 1 1 0 0,0 0 0 0 0,1 1-1 0 0,0-1 1 0 0,11-8 0 0 0,-17 17 12 0 0,0-1 1 0 0,1 1 0 0 0,-1 0 0 0 0,0 0-1 0 0,1 0 1 0 0,0 1 0 0 0,-1-1 0 0 0,1 1 0 0 0,0 0-1 0 0,0 0 1 0 0,0 0 0 0 0,0 0 0 0 0,0 1-1 0 0,-1 0 1 0 0,1-1 0 0 0,0 2 0 0 0,0-1-1 0 0,0 0 1 0 0,0 1 0 0 0,0 0 0 0 0,0-1 0 0 0,0 2-1 0 0,0-1 1 0 0,-1 0 0 0 0,5 3 0 0 0,3 2 14 0 0,-1 0 0 0 0,1 0 0 0 0,-2 1 1 0 0,1 1-1 0 0,-1-1 0 0 0,0 2 0 0 0,-1-1 0 0 0,0 1 1 0 0,14 19-1 0 0,0 7-118 0 0,28 57 1 0 0,-43-78 39 0 0,10 22-259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792"/>
    </inkml:context>
    <inkml:brush xml:id="br0">
      <inkml:brushProperty name="width" value="0.05" units="cm"/>
      <inkml:brushProperty name="height" value="0.05" units="cm"/>
      <inkml:brushProperty name="color" value="#E71224"/>
    </inkml:brush>
  </inkml:definitions>
  <inkml:trace contextRef="#ctx0" brushRef="#br0">9 662 8893 0 0,'-1'0'1'0'0,"1"0"1"0"0,0 0-1 0 0,-1 0 1 0 0,1 0-1 0 0,0 0 1 0 0,-1 0-1 0 0,1 0 1 0 0,0 0-1 0 0,-1 0 1 0 0,1 0-1 0 0,0 0 1 0 0,-1-1-1 0 0,1 1 1 0 0,0 0-1 0 0,0 0 1 0 0,-1 0-1 0 0,1-1 1 0 0,0 1-1 0 0,-1 0 1 0 0,1 0-1 0 0,0-1 1 0 0,0 1-1 0 0,0 0 1 0 0,-1-1-1 0 0,1 1 1 0 0,0 0-1 0 0,0-1 1 0 0,0 1-1 0 0,0 0 1 0 0,0-1-1 0 0,-1 1 1 0 0,1 0 0 0 0,0-1-1 0 0,0 1 1 0 0,0 0-1 0 0,0-1 1 0 0,0 1-1 0 0,0 0 1 0 0,0-1-1 0 0,0 1 1 0 0,0 0-1 0 0,0-1 1 0 0,1 1-1 0 0,-1 0 1 0 0,0-1-1 0 0,0 1 1 0 0,0 0-1 0 0,0-1 1 0 0,0 1-1 0 0,1 0 1 0 0,-1-1-1 0 0,0 1 1 0 0,0 0-1 0 0,1 0 1 0 0,-1-1-1 0 0,0 1 1 0 0,0 0-1 0 0,1-1 1 0 0,15-17 362 0 0,26-5-121 0 0,1 2 0 0 0,2 2 0 0 0,68-20 1 0 0,-10 4-201 0 0,295-132-32 0 0,-14 5 256 0 0,-233 108 292 0 0,245-54 1 0 0,-474 128-4637 0 0,55-14 3036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150"/>
    </inkml:context>
    <inkml:brush xml:id="br0">
      <inkml:brushProperty name="width" value="0.05" units="cm"/>
      <inkml:brushProperty name="height" value="0.05" units="cm"/>
      <inkml:brushProperty name="color" value="#E71224"/>
    </inkml:brush>
  </inkml:definitions>
  <inkml:trace contextRef="#ctx0" brushRef="#br0">196 79 5633 0 0,'-42'-11'326'0'0,"21"5"218"0"0,-1 0 1 0 0,0 1 0 0 0,0 2-1 0 0,-32-2 1 0 0,41 5 95 0 0,20-2-123 0 0,24 0-243 0 0,513-32-208 0 0,-536 33-58 0 0,15-1 46 0 0,30 0-1 0 0,-47 2 10 0 0,-1 1 0 0 0,1-1 1 0 0,-1 1-1 0 0,1 0 0 0 0,0 0 1 0 0,-1 1-1 0 0,0 0 0 0 0,1 0 1 0 0,-1 0-1 0 0,9 6 0 0 0,-13-8-34 0 0,0 1-1 0 0,-1 0 1 0 0,1 0-1 0 0,0 0 0 0 0,-1 0 1 0 0,1 0-1 0 0,-1 0 1 0 0,1 0-1 0 0,-1 0 0 0 0,0 0 1 0 0,1 0-1 0 0,-1 1 1 0 0,0-1-1 0 0,0 0 0 0 0,0 0 1 0 0,0 0-1 0 0,0 0 1 0 0,0 0-1 0 0,0 0 0 0 0,0 1 1 0 0,0-1-1 0 0,-1 0 1 0 0,1 0-1 0 0,0 0 0 0 0,-1 0 1 0 0,1 0-1 0 0,-1 1 1 0 0,-15 30 418 0 0,16-31-436 0 0,-55 88 577 0 0,24-42-508 0 0,-31 67 0 0 0,45-72-635 0 0,1 0-1 0 0,2 1 1 0 0,-8 46 0 0 0,17-58-559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491"/>
    </inkml:context>
    <inkml:brush xml:id="br0">
      <inkml:brushProperty name="width" value="0.05" units="cm"/>
      <inkml:brushProperty name="height" value="0.05" units="cm"/>
      <inkml:brushProperty name="color" value="#E71224"/>
    </inkml:brush>
  </inkml:definitions>
  <inkml:trace contextRef="#ctx0" brushRef="#br0">1586 68 9265 0 0,'1'-3'79'0'0,"0"0"0"0"0,0 0 0 0 0,-1 0 1 0 0,1 0-1 0 0,-1-1 0 0 0,1 1 0 0 0,-1 0 0 0 0,0 0 0 0 0,0 0 1 0 0,-1 0-1 0 0,1 0 0 0 0,-2-4 0 0 0,0-16 891 0 0,0 23-928 0 0,0 0 0 0 0,0 0 1 0 0,0 0-1 0 0,0 0 0 0 0,0 0 0 0 0,0 1 1 0 0,0-1-1 0 0,0 1 0 0 0,-4 0 0 0 0,-287 101-89 0 0,151-51 20 0 0,-537 194-12 0 0,633-228 37 0 0,-26 8-69 0 0,0 4-1 0 0,-117 65 1 0 0,183-91-177 0 0,0 1-1 0 0,1-1 1 0 0,0 1 0 0 0,-1 0-1 0 0,1 0 1 0 0,1 1-1 0 0,-1-1 1 0 0,1 1 0 0 0,0 0-1 0 0,0 1 1 0 0,0-1-1 0 0,-5 11 1 0 0,8-6-919 0 0</inkml:trace>
</inkml:ink>
</file>

<file path=ppt/ink/ink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5-26T06:51:20.822"/>
    </inkml:context>
    <inkml:brush xml:id="br0">
      <inkml:brushProperty name="width" value="0.05292" units="cm"/>
      <inkml:brushProperty name="height" value="0.05292" units="cm"/>
      <inkml:brushProperty name="color" value="#FFFF00"/>
    </inkml:brush>
  </inkml:definitions>
  <inkml:trace contextRef="#ctx0" brushRef="#br0">2315 12207 0,'0'0'16,"-27"26"15,1-26 16,-93 13-16,79 14-31,-13-14 0,13 13 16,-105 93 15,118-92-31,27 118 31,172-92 1,-132-53-32,105-13 31,-131-13 0,-199 65 0,145-26-31,-119 93 16,146-79 0,0 92 15,224-40 0,14-145-15</inkml:trace>
  <inkml:trace contextRef="#ctx0" brushRef="#br0" timeOffset="417.47">2486 12365 0,'-13'-66'16,"26"132"-16,-26-158 15,0 105 1,26 119 15,27 27 0,-40-146-15,53 40 0,-27-53-1,54-93 1,-67 67 0,13-14-16,1-92 15,-67 159 16,14 12-15,-54 212 0,54-184-1,-1 171 1,27-199 0</inkml:trace>
  <inkml:trace contextRef="#ctx0" brushRef="#br0" timeOffset="672.96">3134 12365 0,'0'0'0,"-13"0"16,0 14-16,-13-14 0,12 13 15,-39 93 1,40-54 0,13 147-1,0-146 1,13-14-16,1 54 16</inkml:trace>
  <inkml:trace contextRef="#ctx0" brushRef="#br0" timeOffset="1496.05">3386 12577 0,'-13'-13'16,"26"26"-16,-66-53 15,66 53 16,14 159 1,-27-119-32,-14 106 31,-12-93 0,26-79-31,0 0 0,0-14 16,13-184 15,0 158-31,1 0 16,-1-66-1,0 92-15,27 41 32,52 184-1,14-26 0,-93-159-31,80-26 31,-40-186 1,-40-52-1,-53 225 0,40 52-31,-26 27 16</inkml:trace>
  <inkml:trace contextRef="#ctx0" brushRef="#br0" timeOffset="2478.44">2407 14111 0,'0'0'0,"0"-13"16,-13 0-16,-66-40 15,39-27 17,-66 107-1,66-1-16,-132 133 1,133-119 0,-1-1-16,14 93 15,198-65 17,-120-67-17,107 0 1,-132 0-1,-67 26 1,13 0 0,-105 80-1,106-79 1,-27 79 0,66-93-16,119 13 31,-26-52-16</inkml:trace>
  <inkml:trace contextRef="#ctx0" brushRef="#br0" timeOffset="2862.16">2553 14283 0,'-14'-40'0,"1"1"15,40 118-15,-54-185 0,14 80 0,0 12 16,13 14-1,0 14 1,53 105 0,-40-80-1,0 1-15,27 53 16,-27-67 0,0 0-16,27 1 15,-14-40 1,27-93-1,-40 66 1,1-79 0,-14 93-1,0 13-15,-14 145 32,-12 172-1,13-238-31,13 0 15,0 93 1</inkml:trace>
  <inkml:trace contextRef="#ctx0" brushRef="#br0" timeOffset="3273.98">3042 14137 0,'0'0'0,"13"27"31,-13-14-15,-13 106-1,13-79-15,53 118 31,-40-131-15,13 13-16,27 26 16,-26-66-16,65-13 31,-65-40-15,13-119-1,-40 106 1,0 13-16,-40-80 15,27 107 1,-1 0-16,-38 39 16,38 0-16,1 40 15</inkml:trace>
  <inkml:trace contextRef="#ctx0" brushRef="#br0" timeOffset="3663.32">3756 14124 0,'0'0'0,"79"-106"16,-79 93-16,0 0 16,-79 53-1,-93 132 16,159-146-15,13 93 0,26-93-1,1 1-15,92 26 16,-66-40 0,66 53-1,-106-26 1,-158 26-1,92-53 1,-225 0 0,225-13-1</inkml:trace>
  <inkml:trace contextRef="#ctx0" brushRef="#br0" timeOffset="5154.97">2354 15870 0,'0'-13'0,"0"26"0,0-66 31,-13-79 0,13 118-31,-79 14 31,-159 159 1,52 66-1,173-172-31,13-13 16,172 79 15,-132-119-31,-1 0 15,67-40 17,-251 66-1,-27 120 0,159 13 0,39-146-31,146 26 32,79-105-1,-211 40-31</inkml:trace>
  <inkml:trace contextRef="#ctx0" brushRef="#br0" timeOffset="5668.35">2526 15976 0,'0'0'0,"13"-106"32,1 93-1,-28 132 0,14-93-31,14 133 31,78-14 1,1-171-17,-80 13 1,13-14-16,-12 1 15,-1-133 17,-13 133-32,0-1 0,-13 14 15,-1 26 1,-52 159 0,53-106-1,0 0-15,-14 146 16,27-146-16,0 132 31,14-184-15,-14-41-1,0-13 1,0 1-16</inkml:trace>
  <inkml:trace contextRef="#ctx0" brushRef="#br0" timeOffset="7544.94">3214 16042 0,'0'-27'15,"0"54"-15,26-80 31,-12 119 1,-28 159-1,1-172-31,0 0 16,-14 52-1,27-91-15,-26-1 31,39-238 1,-13 172-32,13 0 15,27-119 1,66-13 15,0 251 0,-53 186 1,-27 39-1,-26-239-15</inkml:trace>
  <inkml:trace contextRef="#ctx0" brushRef="#br0" timeOffset="7714.45">3227 16187 0,'-13'-13'15,"26"26"-15,27-66 32,-27 53-32,27-13 0,65 0 31,28-14-16</inkml:trace>
  <inkml:trace contextRef="#ctx0" brushRef="#br0" timeOffset="8074.12">3690 16015 0,'0'-39'31,"0"52"-15,0 0-1,0 0-15,26 120 32,-12-81-32,-14-12 0,13 13 15,53 185 17,-53-211-32,67-1 15,-67-39 1,40-67-1,26-224 17,-66 238-32,1-145 31,-14 184-31,-40 1 31,-26 65-31</inkml:trace>
  <inkml:trace contextRef="#ctx0" brushRef="#br0" timeOffset="11215.21">4325 12617 0,'0'0'0,"-27"-14"16,14 14-1,13-13 1,-13 13 0,66 0 31,-14 0-32,41 0-15,250-26 16,583-27 15,-715 40-31,1-1 16,290-12-1,-52-27 17,-411 53-32,-13-13 31,-39 26-16</inkml:trace>
  <inkml:trace contextRef="#ctx0" brushRef="#br0" timeOffset="12966.51">7036 12299 0,'0'13'16,"0"80"15,0-53-16,0 13-15,13 105 16,-13-92 0,40 278-1,0-26 17,-40-265-17,0 171 1,0-171-1,0 106 1,0-146 0,0 40-1,26-53 1,133-40 0,224-26 15,-290 53-16,330-27 1,-317 27 0,225 0-1,-278 13 1,-14 0-16,41-13 16,-107-1 15,14 14-16</inkml:trace>
  <inkml:trace contextRef="#ctx0" brushRef="#br0" timeOffset="13278.1">8636 13503 0,'-66'0'31,"132"0"-31,-145 13 16,92 0 0,159 80-1,-119-67 1,119 120-1,-146-107 1,-105 120 0,26-119-1,-145 65 1</inkml:trace>
  <inkml:trace contextRef="#ctx0" brushRef="#br0" timeOffset="14040.94">7102 14005 0,'0'0'0,"13"40"31,-13-14-15,14 1-16,-14 12 15,39 266 1,-39-226 0,0-13-16,0 13 15,14 239 1,-14-239-16,-40 265 31,40-291-15,-13 106-1,13-133 1,66 40 0,-40-53-1,199 1 1,-53-14 0,172 0-1,-93 0 1,239 13-1,-385-13 1,173 0 0,-251 0-1,-14 0 1,-26-13-16</inkml:trace>
  <inkml:trace contextRef="#ctx0" brushRef="#br0" timeOffset="14276.4">8663 15486 0,'0'0'0,"13"14"16,53 65-1,119 106 16,-158-132-31,-54 145 32,-78-79-17,-67-13-15</inkml:trace>
  <inkml:trace contextRef="#ctx0" brushRef="#br0" timeOffset="14982.5">7446 15910 0,'0'-14'16,"0"28"-16,13-41 0,1 27 0,12 40 31,-13-14-15,-13 1-16,0 65 15,-53 239 1,-39 185 15,79-331-15,-14 66-1,27-172 1,0-13-16,13 146 16,1-40-1,12 26 17,-26-171-17,26-14 1,173-79 15,-146 53-15,224-27-1,-184 27-15,-14 13 16,186-27 0,-173 27-1,-12 0-15,118-13 16,-52 0 15</inkml:trace>
  <inkml:trace contextRef="#ctx0" brushRef="#br0" timeOffset="15232.48">8636 17629 0,'67'66'31,"-41"-53"-15,14 14-16,-1-1 0,1 14 16,0 211 15,-424-92 0</inkml:trace>
  <inkml:trace contextRef="#ctx0" brushRef="#br0" timeOffset="16489.96">9549 13701 0,'0'0'0,"0"-13"15,13 13-15,-52 39 31,12 173 1,1-40-1,-14-66 0,40-238 0,40-226 1,-27 266-32,40-265 31,-27 291-31,54-80 31,39 331 0,-106-118-31,0-1 16,0 0-16,0 198 31,-39-92 1,13-264-1,79-146 0,53 145 0,-13 186 1,-93-54-32,-13 1 0,13 0 15,-13 12-15,-26 107 31,26-119-31</inkml:trace>
  <inkml:trace contextRef="#ctx0" brushRef="#br0" timeOffset="16814.29">10369 13556 0,'0'0'0,"0"-40"15,0 27-15,0-27 16,-13 40-16,0 0 16,13 13-16,0 0 15,-14 146 1,14-106 0,14 0-16,38 92 15,-25-105-15,-1-13 16,54 12-1,-54-39-15,1-13 16,52-119 0,-66 79-1,0-185 1,-26 185 0,-40-53-1</inkml:trace>
  <inkml:trace contextRef="#ctx0" brushRef="#br0" timeOffset="17433.87">10938 13556 0,'13'-14'0,"-26"28"0,26-41 15,-13 40 1,0 1-16,-13 118 16,-1 79 15,1-105 0,13-185 0,0 26-15,13 0-16,14-145 16,-14 132-1,14-1-15,12-65 16,-12 106-16,39 79 31,-53-14-15,14 146-1,-27-145 1,13 79 0,0-159 15,0 14-15,-13-14-16,13-13 15,93-198 1,-93 212-1,93 12 1,-79 54-16,26 184 31,-40-79-15,-40 93 0,14-172-1,-13 13-15</inkml:trace>
  <inkml:trace contextRef="#ctx0" brushRef="#br0" timeOffset="18589.83">9708 15513 0,'0'0'15,"-14"0"-15</inkml:trace>
  <inkml:trace contextRef="#ctx0" brushRef="#br0" timeOffset="19529.28">9787 15486 0,'0'0'16,"-13"-39"-1,13 105 16,13-40-15,0 186 0,-13-146-1,13 79 1</inkml:trace>
  <inkml:trace contextRef="#ctx0" brushRef="#br0" timeOffset="19851.4">9602 15764 0,'0'-53'0,"0"106"16,-13-159-16,13 67 0,0-14 16,53-93-1,13 120 1,-27 26-16,1 13 15,13 13-15,92 107 16,-105-80 0,79 145-1,-119-158 1,0-1-16,-92 41 16,52-54-1,-13-13-15,-119-13 16,66-26-1,40-27-15</inkml:trace>
  <inkml:trace contextRef="#ctx0" brushRef="#br0" timeOffset="20149.96">10448 15526 0,'0'0'0,"53"-13"16,-13 0-16,39-27 16,-92 53 15,-27 27-15,27-14-16,-40 40 15,27-26-15,13-14 16,-27 146-1,159-26 17,-79-133-17,105-13 1</inkml:trace>
  <inkml:trace contextRef="#ctx0" brushRef="#br0" timeOffset="20358.16">10528 15751 0,'-27'-13'16,"1"13"-16,79 13 0,-133-26 0,67 13 15,53 0 1,-1 0 0,160-14-1,-146 1 1,0 0-16</inkml:trace>
  <inkml:trace contextRef="#ctx0" brushRef="#br0" timeOffset="20616.68">11070 15605 0,'0'14'0,"13"-28"0,-26 14 15,26-13-15,-13 0 0,-13-27 32,0 40-1,-1 159 0,14-119-15,-13-1-16,0 107 15,13-107 1,13 94 0,0-107-1,67 1 1,-54-27-16,14 0 15,66 0 1,-67-14-16</inkml:trace>
  <inkml:trace contextRef="#ctx0" brushRef="#br0" timeOffset="21132.98">9655 17325 0,'0'-14'0,"0"28"0,13-28 15,-13 1 1,13 53 0,-13-14-16,27 252 31,-14 39 0,-13-264-31,13-13 0,-13-14 16</inkml:trace>
  <inkml:trace contextRef="#ctx0" brushRef="#br0" timeOffset="21496.02">9787 17602 0,'0'0'16,"0"-53"0,53 80 15,92-1 0,-105-26-31,-13-13 16,52-27-1,-53 14-15,-12-1 0,-1-52 32,-26-13-1,13 211 0,39 172 0,54-67 1</inkml:trace>
  <inkml:trace contextRef="#ctx0" brushRef="#br0" timeOffset="21884.18">10488 17457 0,'0'0'0,"13"-53"32,-13 66-32,0 0 15,27 53 1,-14-39-16,40 79 31,66-53 0,-93-80-31,14-92 32,-40-26-1,-13 145-15,-14 105-1,27-38-15,-53 250 31,53-238-31,14 212 32,-1-278-32</inkml:trace>
  <inkml:trace contextRef="#ctx0" brushRef="#br0" timeOffset="22093.13">11123 17563 0,'0'-14'16,"0"28"-16,0-14 15,0 105 17,-13 160-1,-1-212-31,14 26 15</inkml:trace>
  <inkml:trace contextRef="#ctx0" brushRef="#br0" timeOffset="22316.91">11136 17510 0,'0'-40'0,"0"80"0,27-93 31,-1 66-31,0 27 0,93 118 31,-171 252 1,-425-277-17</inkml:trace>
  <inkml:trace contextRef="#ctx0" brushRef="#br0" timeOffset="25886.38">12922 12789 0,'0'0'0,"39"0"31,-26 66 0,-13 79 0,14-118-31,-1 78 32,-13-78-32,0-14 0</inkml:trace>
  <inkml:trace contextRef="#ctx0" brushRef="#br0" timeOffset="26426.01">13437 12894 0,'0'0'32,"0"27"-1,0-14-31,-13 80 31,-13 12 0,26-91-31,-14-1 32,28-132-1,39-106 0,39 79 0,-79 146-31,67 106 32,12 172-1,-92-172-15</inkml:trace>
  <inkml:trace contextRef="#ctx0" brushRef="#br0" timeOffset="27198.25">13556 12974 0,'-13'0'0,"26"0"16,-13 13 15,119-40 0,-79 14-31,66-13 31,-66-1 1,-27 41-1,13 131 0,-26-119-31,13 67 31,-13-80-31,0 0 32,-13-92-1,13-132 0,13 171-31,-13-13 0,14-40 31,-1 80-31,40 0 32,66 119-1,-119-80-31,13 67 31,-66-27 0,27-53-31,-40-13 32,52 0-1,107 27 0,0 25 0,-93-38-31,-14 25 32,1-25-32,0-14 0,-14 13 15,-39-26 1</inkml:trace>
  <inkml:trace contextRef="#ctx0" brushRef="#br0" timeOffset="27619.96">14218 12894 0,'26'-13'0,"-52"26"0,65-26 15,-25 13 1,-14 53-1,13-27 1,13 80 0,-26-79-1,27 78 1,-14-91-16,-13-1 31,0-26-15,-27-93-1,27 66 1,27-132 0,-14 133-1,53-67 1,-53 106 0,54 79-1,-54-39 1,40 171-1,-40-171 1,0 13 0</inkml:trace>
  <inkml:trace contextRef="#ctx0" brushRef="#br0" timeOffset="28220.1">14390 13000 0,'0'0'16,"0"-13"0,13 0-1,119-14 1,-92 27 0,92-26-1,-106 26 1,14-13-1,-40-1 1,0 1 0,13 53 15,14 105 0,-14-105-15,0 66-1,-13-93 1,0 0 0,0-26-1,13-106 1,-13 79 0,0-198-1,0 119 16,80 172 1,-54-26-17,54 78 1,-80-78 0,-14-1-16,-105 14 15,53-27-15,0-13 16</inkml:trace>
  <inkml:trace contextRef="#ctx0" brushRef="#br0" timeOffset="29747.38">13001 13569 0,'0'0'15,"0"-13"-15,0-1 32,13 14-17,14 93 16,-27-53-31,26 131 16,-13-131 0,-13 0-16</inkml:trace>
  <inkml:trace contextRef="#ctx0" brushRef="#br0" timeOffset="30047.3">13570 13542 0,'-14'-13'0,"28"26"0,-41-39 15,14 13-15,0 39 16,13-13-1,0 14-15,26 79 16,1-27 0,25 66-1,-52-118 1,14-1-16</inkml:trace>
  <inkml:trace contextRef="#ctx0" brushRef="#br0" timeOffset="30384.24">13570 13860 0,'0'-27'0,"0"54"0,0-80 16,0 26-16,39-39 31,-26 66-15,1-13-16,65 13 15,27-13 16,-93 13-31,0-13 16,14-54 0,-27 41-1,13-27 1,-13 40 0,0 26-1,0 14-15,0-1 16,13 119-1,0-105 1,14 92 0</inkml:trace>
  <inkml:trace contextRef="#ctx0" brushRef="#br0" timeOffset="30774.32">14099 13727 0,'0'0'0,"0"-26"0,0-14 16,0-26 0,13 185 15,-13-79-15,26 92-1,-26-105 1,14-1-1,-14-39 1,0 0-16,0-67 16,0 27-16,0-132 31,26 119-15,14 13-1,-27 53 1,0 13-16,66 120 15,1 91 17,-67-197-17,0 26-15</inkml:trace>
  <inkml:trace contextRef="#ctx0" brushRef="#br0" timeOffset="31442.65">14138 13780 0,'0'0'16,"-13"-13"-16,13 0 0,0 0 0,0-1 16,119-12 15,66 0 0,-39-1 0,-107-13 1,-39 14-1,0 119 0,0-67-31,0 0 16,0 93-1,-13-66 17,13-106-1,0 27-31,0-119 31,13 105-31,14-53 31,39 186 1,-53-67-17,67 120 1,39-80 15,-14-159 0,-91 54-31,-14-1 16,-27-172 15,27 199-31,-66 13 32,53 13-32,0 40 15</inkml:trace>
  <inkml:trace contextRef="#ctx0" brushRef="#br0" timeOffset="31886.24">15143 13556 0,'0'-14'15,"0"28"-15,14-41 31,-14 40-31,0 1 16,0 78 0,-14 106 15,14-171-31,-13-1 16,13 1-1,13-133 16,40-132 1,13 106-1,-39 211 0,-27-52-31,26 171 31,14 14 1,-40-199-17</inkml:trace>
  <inkml:trace contextRef="#ctx0" brushRef="#br0" timeOffset="32041.38">15210 13833 0,'-27'-66'31,"54"132"-31,-27-145 31,26 79-31,0 0 16,67 0 0</inkml:trace>
  <inkml:trace contextRef="#ctx0" brushRef="#br0" timeOffset="32688.13">13054 14402 0,'0'0'0,"26"66"62,1 93-30,-27-120-32,26 28 15</inkml:trace>
  <inkml:trace contextRef="#ctx0" brushRef="#br0" timeOffset="33044">13398 14468 0,'0'0'0,"-27"-13"31,-12 132-16,65-13 17,-13-93-17,40 13 1,-26-26 0,39-92 15,-40-67 0,-66 106 0,-26 132-15,53-52 0</inkml:trace>
  <inkml:trace contextRef="#ctx0" brushRef="#br0" timeOffset="33403.22">13794 14481 0,'0'0'0,"-13"-53"31,0 53-31,-27 40 16,14 106 15,26-120-15,66 53 15,40-105 0,-53-93-15,-53 92-1,-66-78 17,-27 131-17,80-26 1</inkml:trace>
  <inkml:trace contextRef="#ctx0" brushRef="#br0" timeOffset="33824.29">14271 14455 0,'0'0'16,"-14"-66"0,1 66-1,-53 0 16,53 13-31,-40 93 32,79 26-1,54-106 0,12-78 0,-79 38-31,27-65 32,-40 105-1,-13-12-31,0 12 0,-1 80 31,14-27-15</inkml:trace>
  <inkml:trace contextRef="#ctx0" brushRef="#br0" timeOffset="34429.53">14535 14561 0,'0'0'16,"0"-27"-16,0-26 31,0 93 0,0-27-31,27 67 16,-14-67-1,-13 0-15,13 27 16,-26-67 15,0 14-15,-1-80-1,14 54 1,66-80 0,53 66 15,-105 66-15,25 53-1,-39-39 1,-39 65-1,25-79 1,-25 14 0,26-40 15,26-1-15,53 14-1,-40 0 1,80 53-1,-93-39 1,1-1-16,-1 26 16,-53-12-1,-66-27 1,14 0 0,-14-27-16</inkml:trace>
  <inkml:trace contextRef="#ctx0" brushRef="#br0" timeOffset="36430.16">13041 15592 0,'0'0'0,"0"-13"16,13 0 15,13 66 0,-26-27-31,0 119 31,-13 27 1,0-119-32</inkml:trace>
  <inkml:trace contextRef="#ctx0" brushRef="#br0" timeOffset="36768.5">13398 15632 0,'0'0'16,"0"13"31,0 0-32,0 0-15,13 80 16,-13 79 15,-13-146-15,13 1-16</inkml:trace>
  <inkml:trace contextRef="#ctx0" brushRef="#br0" timeOffset="37116.97">13424 15857 0,'0'0'0,"13"-27"16,1 14-16,25 0 31,-12-1-15,-1 14-16,53 0 15,-39 0 1,13-13-1,-53 0 1,-26-27 0,26 27-1,0 0-15,-14-14 16,14 80 15,0 106 0,0-119-31,0-14 16,14 14-16</inkml:trace>
  <inkml:trace contextRef="#ctx0" brushRef="#br0" timeOffset="37515.28">13900 15738 0,'13'-14'0,"-26"28"0,26-54 16,1 27-16,-1 13 16,-13 119 15,0-93-31,-13 14 16,-1 52-1,14-78 1,-13-1-1,13-26 1,0-14-16,27-52 16,65-120 15,-26 160 0,-52 52-31,-14 13 16,39 186 15,-39-80 0</inkml:trace>
  <inkml:trace contextRef="#ctx0" brushRef="#br0" timeOffset="38164.93">13913 15896 0,'0'0'15,"14"-79"17,105 66-1,53-14 0,-146 27-31,27-26 31,-40 13-31,-13-40 32,0 39-32,0 1 31,0 119 0,0-66-31,0 79 31,-13-66 1,39-119-1,-26 39-31,53-92 31,-39 93-31,25-1 31,1 146 1,39 0-1,27-132 0,-93 0-31,40-133 31,-106 27 1,-26 132-1,66 1-31</inkml:trace>
  <inkml:trace contextRef="#ctx0" brushRef="#br0" timeOffset="38572">14813 15738 0,'13'0'0,"0"-14"15,0-12-15,-52 66 0,92-93 16,-53 39 15,0 133-15,0-79-1,-27 92 1,27-105 0,-13-1-1,13-52 1,0-1-16,53-145 31,-40 133-15,67-93-1,-67 118 1,26 54 0,-25 0-1,12 132 1,-26-133 0,0 94-1</inkml:trace>
  <inkml:trace contextRef="#ctx0" brushRef="#br0" timeOffset="38695.36">14919 15910 0,'0'0'0,"13"-106"15,132 79 17,-105 27-17,13 0-15</inkml:trace>
  <inkml:trace contextRef="#ctx0" brushRef="#br0" timeOffset="39336.15">13080 16333 0,'0'0'0,"-26"-14"31,26 28-15,13 12-16,-13 1 0,0 12 15,13 160 1,-13-146-16</inkml:trace>
  <inkml:trace contextRef="#ctx0" brushRef="#br0" timeOffset="41026.32">13570 16412 0,'0'0'0,"0"-40"31,0 67 1,0 118-1,0-105-31,0-14 15,13 80 17,-26-145-1,-14-133 0,27 132-31,40-132 31,79 146 1,-93 26-32,14 13 15,66 66 17,-212 14-1,-13-40 0,106-40-31,66 0 31,119 27 1,-146 26-1,-171-13 0,-14-53 0,146-27-15</inkml:trace>
  <inkml:trace contextRef="#ctx0" brushRef="#br0" timeOffset="41401.32">13900 16465 0,'66'-13'32,"-132"26"-32,119-13 31,-66 13-31,0 53 31,39 53 0,-13-105-31,1-1 16,78-13 15,-79-13-31,67-120 32,-54 14-1,-52 146 0,13 79 0,26-93-31,-13 0 0</inkml:trace>
  <inkml:trace contextRef="#ctx0" brushRef="#br0" timeOffset="41557.31">14297 16505 0,'0'0'15,"26"-40"17,-12 80-17,-14-27 1,0 93 15</inkml:trace>
  <inkml:trace contextRef="#ctx0" brushRef="#br0" timeOffset="41733.93">14390 16240 0,'0'-40'0,"0"80"0,0-106 0,-14 66 31,1 13-16,13 0-15,-13 54 16</inkml:trace>
  <inkml:trace contextRef="#ctx0" brushRef="#br0" timeOffset="41937.12">14456 16359 0,'0'0'0,"26"-40"31,-26 54-31,0 65 31,13 0-15,-13 40 0,14-39-1</inkml:trace>
  <inkml:trace contextRef="#ctx0" brushRef="#br0" timeOffset="42389.88">14866 16650 0,'0'0'0,"39"-40"15,-39 27-15,-26-53 31,-1 53-15,-39-14 0,40 27-1,-1 40 1,14 13 0,13 53-1,27-93 1,-14 13-16,53-12 15,-40-14 1,1 0-16,52-80 16,-52 54-16,12-225 31,-52 79 0,0 172-15,13 119-1,0-66 1,53 224 0,-40-197-1,0-14-15</inkml:trace>
  <inkml:trace contextRef="#ctx0" brushRef="#br0" timeOffset="44510.67">13067 17457 0,'13'-13'15,"0"-14"17,-13 14-32,14 0 31,-1 39 0,0 106 0,-13-92-31,0 0 0,0-1 16,13 107 0</inkml:trace>
  <inkml:trace contextRef="#ctx0" brushRef="#br0" timeOffset="45195.93">13715 17430 0,'0'-13'16,"0"26"-16,0-52 31,0 52-31,13 0 0,-13 0 16,0 93 15,0-66-31,0 92 16,0-105-1,-13 12 17,0-105-1,13 40-31,13-107 31,-13 94-31,53-94 31,-40 107-31,53 52 32,0 160-1,-52-147-31,25 120 31,-39-133-31,0-12 0</inkml:trace>
  <inkml:trace contextRef="#ctx0" brushRef="#br0" timeOffset="45899.87">13781 17695 0,'-13'-53'32,"26"106"-32,27-172 31,-14 106-31,133-14 31,-80 27 0,-65 0 1,-14 40-1,0-27-31,0 133 31,13-67 0,-13-119 1,-13-105-1,13 105-31,0-92 31,66 66 0,-13 105 1,-53 41-1,-14-67-31,-12 40 31,13-27 0,92 1 1,0 52-1,-131 14 0,-94-67 0,133-26-31,-14 0 0,14-13 16</inkml:trace>
  <inkml:trace contextRef="#ctx0" brushRef="#br0" timeOffset="46346.49">14363 17483 0,'40'-13'31,"-80"26"-31,93 67 32,-53-54-32,13 120 31,-13-1 0,-13-145 0,13-132-15,13-80 15,-13 172-15,13-65-1,1 105 1,25 26 0,-25 1-1,105 144 1,-66 1 15,-53-158-15,-14 25-1</inkml:trace>
  <inkml:trace contextRef="#ctx0" brushRef="#br0" timeOffset="46914.11">14390 17655 0,'0'0'15,"0"-13"-15,0 0 0,66-27 31,-40 27-15,80 0 0,-93 13-1,27-14 1,-27 14 0,0-13-1,-13 0 1,14 13-16,-1-13 15,0 105 17,0-65-17,0 65 1,-13-65-16,0-1 16,14 27-1,-14-93 16,0 14-15,-27-106 0,27 105-1,0-12-15,13-80 16,67 39 15,-54 80-15,67 80-1,-80-54 1,-26 93 0,-14-93-16,-12 1 15,-186 26 1</inkml:trace>
  <inkml:trace contextRef="#ctx0" brushRef="#br0" timeOffset="47600.95">12750 18396 0,'0'0'0,"-14"-53"32,28 26-32,12 14 15,146-66 16,-146 79-31,27 79 32,-53-39-32,-79 92 31,26-105-31,-119 78 31,40-78 0,119-40-31,66-93 32,105 53-1,-39 93 0,-39 26 0,-67-53-31,0-13 0</inkml:trace>
  <inkml:trace contextRef="#ctx0" brushRef="#br0" timeOffset="48230.11">13186 18528 0,'13'-26'0,"-26"52"0,39-119 16,-26 80-1,-26-26 1,13 39-1,0 13-15,-27 40 16,27-27 0,13-13-16,13 67 15,93-54 17,-80-26-17,40-53 1,-52 27-1,-14-1-15,-40-39 16,27 53 0,-54-40-1,54 40 1,53 13 0,-14 0-1,93 0 1,-92 0-1,-1 0-15,1 13 16,-27 0 0,-27 40-1,14-40-15,-27 106 32,40-92-17,67 26 1,-41-53-1,93-27 1,-93 14 0,27-79-1,-53 78 1,-66-65 0,27 79-16,-80-13 31,105 26-16</inkml:trace>
  <inkml:trace contextRef="#ctx0" brushRef="#br0" timeOffset="48603.32">14006 18356 0,'0'0'0,"13"0"16,-13-26-1,-66 39 17,53 13-17,-14-12-15,-12 65 16,26-53-16,13 1 16,39 65-1,80-78 16,-92-28-15,39-52 0,-53 53-1,0-27 1,-26 80 15,0-27-15,13 14-16,0 26 15,0-27 1</inkml:trace>
  <inkml:trace contextRef="#ctx0" brushRef="#br0" timeOffset="49211.85">14297 18541 0,'0'0'0,"0"-13"15,0-80 1,0 67-1,0 13-15,0 39 32,13 14-17,0 26 1,-13-40 0,0-12-16,14-1 15,-14-26 1,-14-40-1,14-93 17,14 54-1,-1 92-31,0 0 16,40 13-1,40 53 16,-93-53-15,-40 14 0,27-14-1,-53 0 1,79 0 15,93 40 0,-93-39-31,13 12 16,1 40 0,-40-53-1,-67 27 1,40-40 0,-52-13-1,65 0 1,14-14-16</inkml:trace>
  <inkml:trace contextRef="#ctx0" brushRef="#br0" timeOffset="49571.13">15289 18396 0,'0'0'16,"13"0"-1,-13-40 17,-106 14-1,80 26-31,-1 13 15,-39 40 1,27 66 15,211-53 1,-120-66-32,54-13 15</inkml:trace>
  <inkml:trace contextRef="#ctx0" brushRef="#br0" timeOffset="50059.9">15593 18449 0,'0'0'0,"-26"-80"31,12 80-31,14-13 0,-26 13 32,52 106-1,-26-93-16,40 119 17,-27-132-32,-13 14 15,0-81 17,-26-118-1,13-40 0,26 199-31,66-14 31,40 173 1,-119-67-17,-53 13 1,-92 0 15,79-52 0,198-14 1,-53-13-17</inkml:trace>
  <inkml:trace contextRef="#ctx0" brushRef="#br0" timeOffset="52067.16">15540 14468 0,'0'0'0,"27"-26"31,-80-14 0,13 40-31,14 0 16,-93 13-1,79 0-15,-79 67 32,119-54-17,0-13-15,119 67 32,66-54-17</inkml:trace>
  <inkml:trace contextRef="#ctx0" brushRef="#br0" timeOffset="52468.26">15765 14508 0,'0'0'0,"13"-119"31,-13 105-15,-13 67 15,13-26-16,13 79 1,1-40 15,-1-106 1,-26 14-32,-1-1 15,-25-79 1,-28-118 15,94 78 0,-1 146-31,133 106 32,-66 92-1,-120-118-16</inkml:trace>
  <inkml:trace contextRef="#ctx0" brushRef="#br0" timeOffset="52578.59">15739 14455 0,'0'0'15,"-27"-13"-15,-26-27 32,225 27-1,-132 26-31</inkml:trace>
  <inkml:trace contextRef="#ctx0" brushRef="#br0" timeOffset="64371.52">2883 9866 0,'0'0'0,"-26"0"15,13 0 1,13 13 0,39 0 15,596-13 0,621-39 0,-991 25-15,0 1-16,409-26 16,-145-1 15,-502 27-16,-54 13-15</inkml:trace>
  <inkml:trace contextRef="#ctx0" brushRef="#br0" timeOffset="65137.95">2910 10236 0,'-40'-13'32,"80"26"-32,-54-66 31,28 53-31,-1-13 16,132 0 15,-131 158 0,-173 40 0,27-92 1,198-119-1,172-14 0,-53 13 0</inkml:trace>
  <inkml:trace contextRef="#ctx0" brushRef="#br0" timeOffset="65556.12">3531 10210 0,'0'-13'15,"0"26"-15,0 0 32,0 13-32,-13-12 15,-27 158 16,14-93 1,26-92-1,0-14-31,53-145 31,26-13 0,14 212 1,-40 158-1,-40-146-31,0-12 16,-13 39-16</inkml:trace>
  <inkml:trace contextRef="#ctx0" brushRef="#br0" timeOffset="65700.89">3492 10408 0,'0'0'0,"39"-106"31,1 106-31,145-13 31,-39 26-15</inkml:trace>
  <inkml:trace contextRef="#ctx0" brushRef="#br0" timeOffset="66040.61">4219 10421 0,'0'27'62,"0"-14"-46,0 13-16,-13 67 15,0-53 1</inkml:trace>
  <inkml:trace contextRef="#ctx0" brushRef="#br0" timeOffset="66396.25">4338 10263 0,'0'0'0,"26"-133"16,-12 120-16,12 0 15,67-14 1,-67 27-1,54 53 1,-80-26 0,-53 132-1,26-120 1,-65 67 0,78-80-1,1-12-15,26-1 16,1-13-1,197-53 1,-158 40 0,146-40-1</inkml:trace>
  <inkml:trace contextRef="#ctx0" brushRef="#br0" timeOffset="66601.35">4986 10210 0,'-13'-13'0,"26"26"0,-39-40 16,-1-12 0,40 78 15,-13 1-15,0-14-16,0 107 15,0-94-15,0 1 16,-13 53-1,13-67-15</inkml:trace>
  <inkml:trace contextRef="#ctx0" brushRef="#br0" timeOffset="66915.36">4907 10421 0,'13'-26'15,"-26"52"-15,52-118 16,-25 79-16,-1-1 15,66-25 1,27 25 15,-93 1-15,0-13 0,-13 13-1,-26-14 1,26 80 15,0-27-15,53 305 15</inkml:trace>
  <inkml:trace contextRef="#ctx0" brushRef="#br0" timeOffset="67206.05">5449 10448 0,'0'0'16,"13"-13"-1,0 39 17,-13 106-1</inkml:trace>
  <inkml:trace contextRef="#ctx0" brushRef="#br0" timeOffset="68190.62">5872 10249 0,'-26'-26'31,"26"-14"0,39 1 0,54 25 1,-80 28-32,14-1 0,12 27 31,-39-27-31,14 13 0,-14 40 31,-53 14 0,53-54 1,106 14-1,-40-1 0,-159 14 0,53-53-31,1 14 16,-133-28 15</inkml:trace>
  <inkml:trace contextRef="#ctx0" brushRef="#br0" timeOffset="68545.07">6335 10223 0,'27'-13'0,"-1"13"16,-79 13-16,119-26 0,-66 39 31,-66 67 0,66 39 1,66-39-1,14-107 0,-41-105 0,-39 80-31,-53-54 32,-52 80-1,91 53-15</inkml:trace>
  <inkml:trace contextRef="#ctx0" brushRef="#br0" timeOffset="69462.5">6018 10236 0,'0'0'0,"53"-53"31,-40 40-31,-40 26 32,-12 53-1,25-52-31,14 25 15,80 41 17,-54-54-32,54 67 31,-120 65 0,14-144-31,-94-14 31</inkml:trace>
  <inkml:trace contextRef="#ctx0" brushRef="#br0" timeOffset="69648.35">5885 10368 0,'53'-79'16,"-26"53"-16,-107 131 0,199-250 0,-92 132 15,79-27 1,-80 40-16,1 0 15,39 0 1,-40 13-16,40 1 31,-52-14-31</inkml:trace>
  <inkml:trace contextRef="#ctx0" brushRef="#br0" timeOffset="70259.05">6811 10316 0,'0'0'16,"0"-14"-16,13 14 0,-39 0 47,-40 80-16,53-54-31,-1 1 15,14 131 17,106-145-1,-13-118 0,-93 78-31,-40-79 31,-92 54 1,119 52-32,-14 13 15</inkml:trace>
  <inkml:trace contextRef="#ctx0" brushRef="#br0" timeOffset="70655.25">7168 10289 0,'-26'-66'31,"52"132"-31,-105-172 32,53 239-1,26 38 0,13-144-31,26 26 31,41-119 1,-67 39-32,0-65 31,-13 92 0,0 145 0,13-26-15</inkml:trace>
  <inkml:trace contextRef="#ctx0" brushRef="#br0" timeOffset="71227.32">7420 10395 0,'13'-13'0,"-26"26"0,26-53 31,-13 120-15,0-54-1,0 67 16,13-41-15,-39-131 31,-1-119-16,27 158-31,13-13 0,54-79 16,-1 145 15,-53 0-15,0 106 15,-13-79-31,0-13 0,-13-1 16,-27 67-1,27-80 16,53-26 16,52 65-15,-92-25-32,0-1 0,0-12 15,-119 65 1,53-66-1,-93 0-15</inkml:trace>
  <inkml:trace contextRef="#ctx0" brushRef="#br0" timeOffset="72165.38">2910 11003 0,'0'0'0,"-66"-13"0,-106-40 31,158 40-15,-12 13-16,79-13 31,13 13-15,595-14-1,1204 28 16,-1442-1-31,1045-26 32,-621-40-1</inkml:trace>
  <inkml:trace contextRef="#ctx0" brushRef="#br0" timeOffset="73258.12">6163 10805 0,'0'0'0,"503"185"31,-331-106-31,238 80 16,1031 383 15,-1097-423-31,1495 490 31,-636-213 1,-436-144-1,-727-239-31,-27 0 15,-106-39 17,54 12-32</inkml:trace>
  <inkml:trace contextRef="#ctx0" brushRef="#br0" timeOffset="73492.64">12260 12696 0,'0'0'0,"-13"-13"16,13-1-16,-13 1 31,79 79 1,-40-39-32,1-1 0,39 120 31,-304 26 0,-27-146-15</inkml:trace>
  <inkml:trace contextRef="#ctx0" brushRef="#br0" timeOffset="74415.67">4748 9879 0,'0'0'0,"-13"13"31,105 120 0,318 263-15,543 424 15,-702-608-15,873 687-1,-833-674 1,886 635 0,-912-675-1,780 582 1,-543-397 15,-449-344-15,40 27-1,-120-119 32,1 40-47,-133-106 16,119 92 0,-118-119-1,131 119 1,1 1-16,-1-54 15,27 67-15,0-1 16,40 1 0,-27 26-1,53 79 1,-39-39 0,52 105-1,-52-118 1,-14 12-16,13 67 15,-26-66-15,-145 79 32,92-93-17,-291-26 1,238 0 0</inkml:trace>
  <inkml:trace contextRef="#ctx0" brushRef="#br0" timeOffset="75436.64">4060 9416 0,'-13'0'0,"26"0"0,-26 27 15,26-1 1,14 14-16,-1 13 16,278 423-1,-224-357 1,369 436-1,-316-383 1,422 608 15,-383-555-31,0 0 0,436 502 16,-383-475 0,-13-1-16,661 714 31,105 120-16,-131-252 17,-688-701-17,383 252 1,-436-318 0,171 53-1,-237-106 1,-27-26-1,-26-14 1,-13 14-16,-120-79 16,106 65-1,-131-65 1,144 65 0,-52-39-1,79 53 1,39-53-1,-25 52 1,91-38 0,-78 52-1,-1 0-15,27 13 16,-40 0 0,-13 13-16,14 80 15,-14-66 1,39 92-1,-12-105 1,39 92 0,-66-93-1,0 0-15,-93 14 16,-621-53 15</inkml:trace>
  <inkml:trace contextRef="#ctx0" brushRef="#br0" timeOffset="81851.27">16704 13489 0,'0'0'0,"-40"-79"32,27 106-1,-13 144 0,13-131-31,13 0 0,-14 66 31,-25-54 1,39-65-32,0 0 0,13-132 31,79-133 0,-12 119 0,-14 265 1,-40-53-32,-12 0 15,38 277 16,-52-290-31,0 0 0</inkml:trace>
  <inkml:trace contextRef="#ctx0" brushRef="#br0" timeOffset="82491.24">16625 13635 0,'0'0'0,"0"-66"31,13 53-31,106-27 32,-93 27-32,14 13 15,145-40 17,-171 27-32,-14 0 15,13-1 16,-13 80 1,0-39-32,0 118 31,0 1 0,26-146 0,1-146 1,39-39-1,-53 172-31,40 26 31,13 159 0,13-26 1,-52-133-32,-14-13 0,14-13 15,52-133 17,-79 106-32,-40-158 31,-39 158 0,52 54-31</inkml:trace>
  <inkml:trace contextRef="#ctx0" brushRef="#br0" timeOffset="82798.87">17775 13476 0,'27'-13'0,"-54"26"0,107-79 32,-80 53-32,0 0 0,-40-14 31,-26 54 0,119 118 0,119 80 1,-146-172-32,-92 53 31,-291-106-15</inkml:trace>
  <inkml:trace contextRef="#ctx0" brushRef="#br0" timeOffset="84594.36">16466 15870 0,'0'0'15,"13"-13"-15,27-80 32,-40 80-32,0 0 15,-66 39 16,-53 172 1,119 27-1,26-185-31,-13-14 16,133 14 15,-67-185 0,-79-27 0,0 158-31,-13 81 32,66 144-1,0-118-16</inkml:trace>
  <inkml:trace contextRef="#ctx0" brushRef="#br0" timeOffset="88188.01">16545 17893 0,'27'-26'31,"-27"13"-31,26-27 31,-12 40-31,-1 13 31,-40 146 1,14-120-32,0 14 15,-27 106 16,40-172 1,27-146-1,78-145 0,14 79 0,-39 371 1,-14 197-1,-66-276-31,13-1 0,0-27 16,14 80-1</inkml:trace>
  <inkml:trace contextRef="#ctx0" brushRef="#br0" timeOffset="88698.41">16678 17973 0,'-66'-14'31,"132"28"-31,-53-67 16,13 39-1,146-25 1,-132 39 0,92 0-1,-105 0 1,12 0 15,-39-13-31,0-14 16,66-13 15,-39 40-15,-1-13-16,80 0 15,-66 13 1,-14 0-16,80 13 16,-93 0-16,40 93 31,-66-79-16,-80 131 1,80-118 0,-13 0-16,-1 52 15,27-65 1,66 26 0,-39-53-1,52-14 1</inkml:trace>
  <inkml:trace contextRef="#ctx0" brushRef="#br0" timeOffset="89188.17">17432 18118 0,'0'0'15,"-27"-13"-15,-39 0 16,145-1 15,-52 14-15,145-26-1,-133 13 1,80-14 0,-92 14-1,-14 0-15,0-14 16,-13 14 0,0 26-1,0 1 1,0-1-16,0 66 15,27 14 1,-14-40 0,27-1-1,-27-52-15,0 14 16,53-41 0,-53 14-1,14-106 1,-27 93-1,-13-107 1,-1 120 0,14 0-1,0 26 1</inkml:trace>
  <inkml:trace contextRef="#ctx0" brushRef="#br0" timeOffset="89501.18">18291 17999 0,'0'-13'0,"0"26"0,-13-79 31,39 132 0,-12-26-15,12 79-1,-26-40 17,-13-105-1,26-186 0,-13 172-15,40-79-1,-27 106 1,27 26 0</inkml:trace>
  <inkml:trace contextRef="#ctx0" brushRef="#br0" timeOffset="89861.07">18542 17959 0,'0'0'0,"14"0"15,-14 14-15,0-1 16,13 26-1,-13-25-15,26 25 32,-12-12-17,38-27 1,41-27 15,-66-39 0,-107-40 1,40 80-17,-26 26 1,53 13-16,13 159 31,13-145-15,93 92-1,26-106 1</inkml:trace>
  <inkml:trace contextRef="#ctx0" brushRef="#br0" timeOffset="107835.37">661 17827 0,'0'0'0,"-13"0"15,40-13 1,-14 13 15,-26 0 0,-1 0-15,14 53 0,0 145 15,0-145-16,-26 66 1,-40 106 0,52-172-16,-12 0 15,-53 92 1,65-118 0,-25 12-1,78-26 16,1-13-15,264-13 0,-224 0-1,277-40 1,-278 40 0,225-27-1,-238 27 1,-13 13-16,66-13 15,-105 0 1,-1 13-16,-13-14 16,-27-78 15,27 65-31,0-12 16,0-120-1,14 93-15,-1 0 16,53-146-1,-53 146-15,0 0 16,54-119 0,-54 66 15,-53 79 0,-158 40 0,-212 53 1,317-40-32,1 0 15,-226 27 1,120-14 15,171 1-15</inkml:trace>
  <inkml:trace contextRef="#ctx0" brushRef="#br0" timeOffset="108121.24">952 17959 0,'0'-26'31,"0"13"-31,13 13 16,120-40 15,-80 27-31</inkml:trace>
  <inkml:trace contextRef="#ctx0" brushRef="#br0" timeOffset="108320.2">1058 18131 0,'0'13'0,"0"-26"0,13 40 31,14-27-31,-1-14 0,1 14 16,-1-13-16,1 0 0,12 13 15,-12-13-15</inkml:trace>
  <inkml:trace contextRef="#ctx0" brushRef="#br0" timeOffset="109214.34">2037 18092 0,'-27'13'0,"14"-13"15,53-13-15,-106 26 0,52-13 0,1 0 16,0 0 15,39 26 0,-26-13-31,14-13 16,105 14 15,-80-14-31,147-53 32,104-172-17,-263 172 1,13-66-1,-27 66-15,13-119 16,-26 119 0,-13-119 15,13 159 0,13 40 0,-13-14-31</inkml:trace>
  <inkml:trace contextRef="#ctx0" brushRef="#br0" timeOffset="109544.3">2526 17391 0,'0'0'0,"-13"0"0,13-14 16,0-38-1,13 38 1,80-91 0,-67 65-1,80-106 1,-93 120-1,14-1-15,-14 1 16,27 39 0,-14 14-1,-13 26-15,106 224 32,-79-184-32</inkml:trace>
  <inkml:trace contextRef="#ctx0" brushRef="#br0" timeOffset="126193">17458 12855 0,'-119'-27'31,"238"54"-31,-304-67 31,224 53 0,279-13 1,-226 0-32,1 0 15,185 0 1,-212 0-16,0 0 16,132 13 15,-184 1-31,-14-1 15,0 53 1,-14-40-16,1 133 31,79 225 1,-52-279-32,52 424 31,0-39 0,-66-27 0,-53-40 1,-13-119-1,53-79 0,13-186-31,13 133 31,0-79 1,0-80-1,-52 0 78,-147 27-78,120-27-31,0 1 0,-26-14 16,-385 39 15,134-26 1,290-39-17</inkml:trace>
  <inkml:trace contextRef="#ctx0" brushRef="#br0" timeOffset="128108.2">18556 14309 0,'13'0'188,"0"-13"-172,40 0-1,159-66 16,-120 26-15,160-93 15,-213 107-31,14-1 16,145-159 0,27-131 15,-185 264-16,0-14-15,185-462 32,-40 0-1,-146 436-15,54-343-1,-80 316-15,0 14 16,-26-264-1,-13 251-15,-133-371 32,40 238-17,-93-131 1,67 131 0,66 146-16,-186-264 15,-198-279 16,13 14 1,93-26-1,40-119 0,158 145 0,93 39 1,66 490-32,0 13 15,79-423 17,-52 477-17,79-147 16,-106 186-15,0 0 0,0-1 31,0-65-16,-14 53 0,-25-14 0,12 14 1,14-1-1,0 27-31,-14-13 31</inkml:trace>
  <inkml:trace contextRef="#ctx0" brushRef="#br0" timeOffset="128900.2">17167 3690 0,'0'0'0,"-13"26"32,13-12-32,0-1 31,13-40 0,53-105 0,53-172 1,-92 225-32,65-225 31,-12 79 0,-80 238 16,39 53-16,41 132 1,25 80-1,-78-225-31,-14-13 15,66 132 17,-79-159-32,14 0 15,25 27 17,-25-40-32,-1 0 15,40 26 16,-27-13 1,-39-13-1</inkml:trace>
  <inkml:trace contextRef="#ctx0" brushRef="#br0" timeOffset="130322.39">21531 1270 0,'0'0'15,"-211"-13"17,171 26-32,14 13 15,-80 226 16,106-186-31,132 238 32,172-198-1,40-212 0,-172-172 0,-172 212-31,-106-172 32,67 198-32,-252-65 31,92 250 0,186-66-31</inkml:trace>
  <inkml:trace contextRef="#ctx0" brushRef="#br0" timeOffset="130902.9">21651 1971 0,'0'0'0,"-14"26"15,14-13-15,-13 1 16,-27 52-1,-52 79 32,65-118-47,-52 92 16,66-93 0,-27 54-1,27-67 1,66 26-1,145-39 32,80 0-15,-238 0-32,132 0 31,-67-39 0,-91-27 0,-81-67 1,54 94-32,-40-120 31,40 119 0,13 54-15,0-1 15</inkml:trace>
  <inkml:trace contextRef="#ctx0" brushRef="#br0" timeOffset="131423.26">21479 2341 0,'0'0'0,"-14"0"16,-25-13-1,39 0 1,-40 13 0,27 13-1,-67 27 1,54-27 0,-146 53-1,119-40 1,0-12-16,-251 12 15,225-26 1,-106 0 0,-173-66-1,279 53 1,-199-93 0,173 53-1,-120-13 1,185 66-1,-92-13 1,119 26 0,26 27-1,0-27 1,80 13 0</inkml:trace>
  <inkml:trace contextRef="#ctx0" brushRef="#br0" timeOffset="131742.7">19521 2024 0,'0'0'0,"0"-14"16,27-52 0,-54 132 15,1-26-16,-159 119 1,-80 13 15,225-159-31,14 0 16,26 40 0,383 93 15,-303-120-16,118 67 1,-118-40-16</inkml:trace>
  <inkml:trace contextRef="#ctx0" brushRef="#br0" timeOffset="134219.97">18371 13542 0,'0'0'16,"0"-13"-16,-14 79 31,14-13-15,0-13-16,14-14 16,12 54-1,40-14 16,-53-66-15,40-66 0,-26 39-1,78-132 1,81-39 15,-81 119 0</inkml:trace>
  <inkml:trace contextRef="#ctx0" brushRef="#br0" timeOffset="134790.57">18410 15552 0,'13'-13'31,"-26"26"-31,26 1 32,-13-1-32,-13 27 31,13 12 0,66-78 0,106-133 1,40-13-1,-146 133-31</inkml:trace>
  <inkml:trace contextRef="#ctx0" brushRef="#br0" timeOffset="143063.35">23449 2883 0,'0'0'0,"0"-13"15,-39-13 17,25 26-32,14 26 0,-13 14 15,-13 158 1,-27 371 15,0-120 0,40-382-31,13-15 0,-14 1 16,1 80 15,40-160 0,-14 1-31,53-1 16,317-39 15,173 53 1,-278 13-17</inkml:trace>
  <inkml:trace contextRef="#ctx0" brushRef="#br0" timeOffset="143609.22">23634 2738 0,'0'0'0,"-26"-27"16,-1 14-16,1 13 15,66-40 1,13 27 0,396-26-1,-290 25-15,463-25 31,-490 39-15,-26-14-16,118 14 16,-184 0-16,-27 0 15,-26 80 1,-13-54 0,-93 199-1,92-146 1,-52 331-1,66-304 1,-14 304 0,27-238-1,-13 172 17,13-318-17,-53 40 1,40-66-16,-119-119 31</inkml:trace>
  <inkml:trace contextRef="#ctx0" brushRef="#br0" timeOffset="143900.32">23872 3386 0,'-13'0'0,"26"0"0,-39 0 31,39 0-31,53 79 31,14 120 1,-67-160-32,0 1 15,-13 0-15</inkml:trace>
  <inkml:trace contextRef="#ctx0" brushRef="#br0" timeOffset="144266.42">23833 3412 0,'-40'-39'0,"80"78"0,-106-105 16,26-66 15,344 53 0,-211 92-15,330 251 15,-397-211-31,-65 159 31,-437-67 0,145-158 1,304-53-17</inkml:trace>
  <inkml:trace contextRef="#ctx0" brushRef="#br0" timeOffset="145103.38">26597 2844 0,'0'0'0,"-40"-106"32,40 93-32,-26 145 31,-14 370 0,-13 94 0,-39-213 1,39-264-1,145-238 0,-52 93-31,198-93 31,331 171 1,-53 41-17,-424-80 1,133-39 15,-199 13-31,1-120 31,-93-158-15,53 212 0,26-318-1,0 291 1,13 1-16,93-292 16,-92 318-1,52-173 1,-79 213-1,-79-54 1,26 93 0,-304-13-1,238 13 1,-556 26 0,160 27 30,448-26-46,1 26 16</inkml:trace>
  <inkml:trace contextRef="#ctx0" brushRef="#br0" timeOffset="145702.44">27060 3465 0,'0'0'0,"26"-53"47,27-79-16,-40 92-31,1-52 15,-28 92 1,-52 26 0,40 1-1,-40 145 1,66-119 0,13-1-16,66 81 15,-26-107 1,0 1-16,119 25 15,-53-65 1,0-53 0,-92 26-1,-14 1-15,-66-186 16,13 159 0,-132-93-1,133 159 1,-80 93-1,119-40 1,0 13-16,92 159 16,-39-146-1,0 0-15,66 53 16,40 67 0,-146-159-1,0 52 1</inkml:trace>
  <inkml:trace contextRef="#ctx0" brushRef="#br0" timeOffset="146111.28">29917 3135 0,'0'0'0,"-27"-93"16,27 67-1,-13 12 1,13 41 0,-27 224-1,-25 238 17,25-65-1,14-358-31,13 0 15,-13 40 1,-1-80-16</inkml:trace>
  <inkml:trace contextRef="#ctx0" brushRef="#br0" timeOffset="146712.68">29837 3624 0,'0'0'0,"-79"-608"31,66 528-15,211-250 15,-105 290-31,12 13 16,491-39-1,-438 66 1,437 0-1,-211 93 17,-358-53-17,-26-1-15,-52 160 16,-147 316 15,173-396-31,-1 0 16,-26 212-1,67 172 17,91-54-1,-118-317 0,-212-184 0,-277-160 1,-67 67-1,476 145-31,-184 0 31,211 0-15</inkml:trace>
  <inkml:trace contextRef="#ctx0" brushRef="#br0" timeOffset="147212.28">30789 3796 0,'0'0'0,"-26"-185"31,13 171-31,-67 81 31,41 171 1,39-185-32,0-1 15,92 147 16,-78-186-31,12-13 16,-13-132 15,-39-186 1,92-105-1,27 317 0,65 331 0,-197 26 1,-226-171-1,186-80-31,13 0 0</inkml:trace>
  <inkml:trace contextRef="#ctx0" brushRef="#br0" timeOffset="160593.18">25169 3756 0,'0'0'0,"-27"0"16,27 0 15,53 13-15,198-13-1,-158 0 1,264-26 0,-278 13-1,-13 13-15,67-14 16,-120 14 0,27 0-1,-54-13 16</inkml:trace>
  <inkml:trace contextRef="#ctx0" brushRef="#br0" timeOffset="161060.22">26121 3531 0,'-13'-13'16,"26"26"-16,-66-26 16,40 13-16,-1-13 15,-38 13 1,38 0 0,14 13-1,14 0 1,78 67-1,-65-54 1,92 80 0,-93-14 15,-39-65-15,-53 26-1,-80 13 16,133-53-15,-13 0 0,52-26 46</inkml:trace>
  <inkml:trace contextRef="#ctx0" brushRef="#br0" timeOffset="162912.98">27589 622 0,'-13'0'0,"26"0"0,-40 26 16,14-26-16,-13 14 16,-67 78-1,67-65-15,-1 12 16,-52 146-1,66-132 1,52 119 0,173-79 15,-146-93-15,-13-13-16,132-67 15,40-224 16,-212 238-15,-13 13-16,-225-132 31,172 185-15,-52 40-16</inkml:trace>
  <inkml:trace contextRef="#ctx0" brushRef="#br0" timeOffset="163557.24">27734 1243 0,'0'0'16,"0"14"-1,0-1-15,-26 40 31,-40 185 1,53-185-32,-27 172 31,40-173-31,0 67 31,0-105-31,40-1 31,92-106 1,0 27-1,-66 66 0,-53 0-31,1 13 31,25-13 1,-25 0-32,12-26 15,0-93 17,-26 93-32,0-14 15,-52-198 16,52 198-31,-14 14 16,1-1-16,-40-39 31,53 53-31,-13 13 32,13 13-32</inkml:trace>
  <inkml:trace contextRef="#ctx0" brushRef="#br0" timeOffset="163886.31">27880 1971 0,'0'-13'15,"0"26"-15,13-53 0,-13 0 32,0 67-17,0 171 16,0-158-15,0 119 0,-13-133-1</inkml:trace>
  <inkml:trace contextRef="#ctx0" brushRef="#br0" timeOffset="164248.7">27721 2222 0,'0'0'0,"-13"13"16,39 1 15,-12-14-16,78 39 1,-65-39 0,52 27-1,-53-27 1,14 0 0,-27-14 15,-39 41 0,13-14-15</inkml:trace>
  <inkml:trace contextRef="#ctx0" brushRef="#br0" timeOffset="165105.01">28422 3875 0,'0'0'0,"79"-40"32,-12 27-17,12 0-15,648 26 32,-224 27-1,-358-27 0,-264-53 0,80 27-31,-133-40 32,145 40-32,1 0 15,-27-40 16,53 40-15,13 0 0,0 13-16,40 26 31,80 133 0,-239-27 0,-53-92-15</inkml:trace>
  <inkml:trace contextRef="#ctx0" brushRef="#br0" timeOffset="166458.28">30789 900 0,'0'0'15,"14"0"-15,-28 0 32,1 13-32,-13 13 0,-199 133 46,53 26-14,159-158-32,13-1 0,0 0 15,119 14 17,-79-40-32,12-13 0,15 0 15,184-120 1,-211 94-1,12-67 1,-171 53 15,-53 93 16,146-14-47</inkml:trace>
  <inkml:trace contextRef="#ctx0" brushRef="#br0" timeOffset="166994.37">30618 1389 0,'-14'13'0,"28"-26"0,-54 39 16,-26 41-1,53-41 1,-80 119 0,80-105-1,-53 79 1,52-92 0,14-14-16,-13 40 15,40-27 16,78-13 1,-65-13-17,92 14 1,-105-14 0,92 0-1,-93 0 1,1 0-16,26-27 15,-40 14-15,-13 0 16,26-93 0,-26 79-1,-53-144 1,40 131 0,-40-39-1,27 92 16,13 0-15,13 13-16</inkml:trace>
  <inkml:trace contextRef="#ctx0" brushRef="#br0" timeOffset="167306.42">30856 2196 0,'-14'0'16,"28"0"-16,-28-14 0,14 1 15,0-13 1,0 39 15,14 0-15,-14 14-16,13 158 31,-13-106-15,0-26-16</inkml:trace>
  <inkml:trace contextRef="#ctx0" brushRef="#br0" timeOffset="167656.98">30565 2394 0,'0'0'0,"53"26"62,79 27-31,-106-39-31,107 25 32,-81-26-1,-38-26 0,-28 13 0,14 13-31,-39 27 16</inkml:trace>
  <inkml:trace contextRef="#ctx0" brushRef="#br0" timeOffset="169935.99">25975 9853 0,'0'0'0,"0"-14"16,53 54-1,-13-13 1,291-14 0,-133-13-1,93 0 1,-212 0 0,1 0-16,65 0 15</inkml:trace>
  <inkml:trace contextRef="#ctx0" brushRef="#br0" timeOffset="170151.44">26055 10302 0,'0'0'0,"0"14"16,13-14-16,291-14 31,-198 14-15,26-13-16,265 13 15,-172-13 1</inkml:trace>
  <inkml:trace contextRef="#ctx0" brushRef="#br0" timeOffset="179621.9">26544 11030 0,'0'0'0,"-13"-14"15,-27-52 1,40 40-1,40 13 1,383 158 15,-291-79-15,516 225 0,-476-198-16,371 237 31,-120 67 0,-357-318-31,-13-12 16,92 144-1,-118-158-15,-1-13 16,54 105 15,-80-132-15,0-26-1,-14-66 17</inkml:trace>
  <inkml:trace contextRef="#ctx0" brushRef="#br0" timeOffset="180148.61">28938 12643 0,'-13'0'15,"26"0"-15,-40 13 16,27 0-16,14 14 31,91 39 0,28 13 1,-54-39-1,-66-27-31,1-13 16,25-26-1,-39 13-15,13-1 16,27-52-1,0-53 17,-27 27-1,-13 145 16,-40 119-16,40-133-15,-39 107-1,25-120-15,-12 1 0</inkml:trace>
  <inkml:trace contextRef="#ctx0" brushRef="#br0" timeOffset="181249.17">29559 15288 0,'-39'26'31,"158"1"1,436-1-1,-422-12-31,-1-14 15,198-14 1,-144-25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847"/>
    </inkml:context>
    <inkml:brush xml:id="br0">
      <inkml:brushProperty name="width" value="0.05" units="cm"/>
      <inkml:brushProperty name="height" value="0.05" units="cm"/>
      <inkml:brushProperty name="color" value="#E71224"/>
    </inkml:brush>
  </inkml:definitions>
  <inkml:trace contextRef="#ctx0" brushRef="#br0">40 2 10013 0 0,'-14'0'218'0'0,"12"0"-147"0"0,1-1-1 0 0,0 1 1 0 0,0 0-1 0 0,-1 0 1 0 0,1 0-1 0 0,0 0 1 0 0,-1 0-1 0 0,1 0 1 0 0,0 0 0 0 0,0 1-1 0 0,-1-1 1 0 0,1 0-1 0 0,0 1 1 0 0,0-1-1 0 0,0 1 1 0 0,-2 0-1 0 0,3-1-19 0 0,-1 1-1 0 0,1-1 1 0 0,0 1-1 0 0,0 0 0 0 0,-1-1 1 0 0,1 1-1 0 0,0-1 0 0 0,0 1 1 0 0,0 0-1 0 0,0-1 1 0 0,0 1-1 0 0,0 0 0 0 0,0-1 1 0 0,0 1-1 0 0,0 0 1 0 0,0-1-1 0 0,0 1 0 0 0,0-1 1 0 0,1 1-1 0 0,-1 0 1 0 0,0-1-1 0 0,0 1 0 0 0,0-1 1 0 0,1 1-1 0 0,-1-1 0 0 0,0 1 1 0 0,1 0-1 0 0,-1-1 1 0 0,1 0-1 0 0,-1 1 0 0 0,1-1 1 0 0,-1 1-1 0 0,1-1 1 0 0,-1 1-1 0 0,1-1 0 0 0,-1 0 1 0 0,1 1-1 0 0,-1-1 1 0 0,2 0-1 0 0,22 5 85 0 0,0-2 1 0 0,0 0-1 0 0,33-2 1 0 0,73-8-515 0 0,-119 6 306 0 0,-10 1 45 0 0,4 0-274 0 0,0 0-1 0 0,0-1 1 0 0,0 0 0 0 0,0 0-1 0 0,0 0 1 0 0,5-3 0 0 0,-3 2-897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830"/>
    </inkml:context>
    <inkml:brush xml:id="br0">
      <inkml:brushProperty name="width" value="0.05" units="cm"/>
      <inkml:brushProperty name="height" value="0.05" units="cm"/>
      <inkml:brushProperty name="color" value="#E71224"/>
    </inkml:brush>
  </inkml:definitions>
  <inkml:trace contextRef="#ctx0" brushRef="#br0">245 56 6657 0 0,'0'-55'644'0'0,"-4"56"-467"0"0,1 1 0 0 0,-1 0 0 0 0,1 0-1 0 0,0 0 1 0 0,-1 0 0 0 0,-3 4 0 0 0,-45 51 126 0 0,-61 52 0 0 0,107-104-235 0 0,0 1 0 0 0,1-1 1 0 0,0 1-1 0 0,-1 0 0 0 0,2 0 0 0 0,-1 0 0 0 0,-5 12 1 0 0,9-16-16 0 0,0 0 1 0 0,0 1-1 0 0,1-1 1 0 0,-1 0-1 0 0,1 0 0 0 0,-1 1 1 0 0,1-1-1 0 0,0 1 1 0 0,0-1-1 0 0,0 0 1 0 0,0 1-1 0 0,1-1 1 0 0,-1 0-1 0 0,0 1 1 0 0,1-1-1 0 0,0 0 1 0 0,0 1-1 0 0,-1-1 0 0 0,1 0 1 0 0,0 0-1 0 0,1 0 1 0 0,-1 0-1 0 0,0 0 1 0 0,1 0-1 0 0,-1 0 1 0 0,1 0-1 0 0,-1-1 1 0 0,3 3-1 0 0,6 4 78 0 0,1 1 1 0 0,0-1-1 0 0,0-1 0 0 0,1 0 1 0 0,-1-1-1 0 0,1 0 1 0 0,1-1-1 0 0,-1 0 0 0 0,1-1 1 0 0,0 0-1 0 0,17 2 0 0 0,12 1-273 0 0,0-3 0 0 0,52 0 0 0 0,39-3-1281 0 0,-65-5 452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182"/>
    </inkml:context>
    <inkml:brush xml:id="br0">
      <inkml:brushProperty name="width" value="0.05" units="cm"/>
      <inkml:brushProperty name="height" value="0.05" units="cm"/>
      <inkml:brushProperty name="color" value="#E71224"/>
    </inkml:brush>
  </inkml:definitions>
  <inkml:trace contextRef="#ctx0" brushRef="#br0">4 1 5725 0 0,'0'0'7'0'0,"0"0"0"0"0,0 0 0 0 0,0 0 0 0 0,0 0 0 0 0,0 0 0 0 0,-1 0 0 0 0,1 0 0 0 0,0 0 0 0 0,0 0 0 0 0,0 0 0 0 0,0 0 0 0 0,0 0 0 0 0,0 0 0 0 0,0 0 0 0 0,0 0 0 0 0,0 0 0 0 0,0 0 0 0 0,0 0 0 0 0,0 0 0 0 0,-1 0 0 0 0,1 0 0 0 0,0 0 0 0 0,0 0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0,0 0 0 0 0,0 0 0 0 0,0 1 0 0 0,7 4 255 0 0,9 3-1 0 0,52 15 355 0 0,1-3 0 0 0,1-3 0 0 0,79 8 0 0 0,-41-6-342 0 0,56 10-17 0 0,377 81 397 0 0,-536-109-792 0 0,-1 0-1 0 0,0 0 1 0 0,1 1-1 0 0,-1-1 0 0 0,0 1 1 0 0,0 0-1 0 0,0 0 1 0 0,-1 0-1 0 0,1 1 1 0 0,6 4-1 0 0,-9-5-659 0 0,-2-5-207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506"/>
    </inkml:context>
    <inkml:brush xml:id="br0">
      <inkml:brushProperty name="width" value="0.05" units="cm"/>
      <inkml:brushProperty name="height" value="0.05" units="cm"/>
      <inkml:brushProperty name="color" value="#E71224"/>
    </inkml:brush>
  </inkml:definitions>
  <inkml:trace contextRef="#ctx0" brushRef="#br0">49 12 6909 0 0,'-14'-5'-37'0'0,"11"4"61"0"0,1 0 0 0 0,-1 0 0 0 0,0 0 0 0 0,1 0 0 0 0,-1 1 0 0 0,0-1 0 0 0,1 1 0 0 0,-1-1-1 0 0,0 1 1 0 0,-3 0 0 0 0,4 3 216 0 0,8 3 1 0 0,8 3-28 0 0,18 5 53 0 0,-1 2-1 0 0,0 1 0 0 0,-1 2 0 0 0,-1 1 1 0 0,26 23-1 0 0,-41-31-175 0 0,0 1 0 0 0,-2 0-1 0 0,1 1 1 0 0,-2 0 0 0 0,0 1 0 0 0,-1 0-1 0 0,0 1 1 0 0,-1 0 0 0 0,-1 1 0 0 0,0 0 0 0 0,6 23-1 0 0,-11-30-65 0 0,-1 0-1 0 0,0 0 1 0 0,0 0-1 0 0,-2 0 1 0 0,1 1-1 0 0,-1-1 1 0 0,0 0-1 0 0,-1 0 1 0 0,-3 13-1 0 0,3-19-37 0 0,0 1 1 0 0,0 0-1 0 0,-1-1 0 0 0,0 1 0 0 0,0-1 1 0 0,0 0-1 0 0,-1 1 0 0 0,1-1 0 0 0,-1 0 1 0 0,0-1-1 0 0,0 1 0 0 0,0 0 1 0 0,-1-1-1 0 0,1 0 0 0 0,-1 1 0 0 0,0-2 1 0 0,0 1-1 0 0,0 0 0 0 0,0-1 0 0 0,-1 0 1 0 0,-6 3-1 0 0,-7 1-349 0 0,-1-1-1 0 0,1-1 1 0 0,-1-1 0 0 0,0-1 0 0 0,0 0-1 0 0,-21-2 1 0 0,2 0-560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941"/>
    </inkml:context>
    <inkml:brush xml:id="br0">
      <inkml:brushProperty name="width" value="0.05" units="cm"/>
      <inkml:brushProperty name="height" value="0.05" units="cm"/>
      <inkml:brushProperty name="color" value="#E71224"/>
    </inkml:brush>
  </inkml:definitions>
  <inkml:trace contextRef="#ctx0" brushRef="#br0">242 20 5725 0 0,'13'-12'573'0'0,"-8"6"262"0"0,-8 4 796 0 0,1 3-1574 0 0,1 1 1 0 0,-1-1-1 0 0,0 1 0 0 0,1-1 1 0 0,-1 1-1 0 0,1 0 0 0 0,0-1 0 0 0,-1 1 1 0 0,-1 4-1 0 0,-10 11 216 0 0,6-11-306 0 0,0-1 0 0 0,-1 0 0 0 0,1 0 0 0 0,-1-1-1 0 0,0 0 1 0 0,0 0 0 0 0,-1-1 0 0 0,1 0 0 0 0,-1 0 0 0 0,-16 2 0 0 0,12-3-13 0 0,0-2 1 0 0,1 1 0 0 0,-1-1 0 0 0,0-1 0 0 0,0 0 0 0 0,0-1 0 0 0,-12-4 0 0 0,18 4 83 0 0,7 0-16 0 0,14-2-14 0 0,23 2-20 0 0,-4 4 264 0 0,1 1 1 0 0,-1 3-1 0 0,51 13 1 0 0,-16-3 241 0 0,398 69 721 0 0,193 46-1124 0 0,-649-128-98 0 0,21 4-24 0 0,1 2 0 0 0,-2 1 0 0 0,1 1 1 0 0,43 24-1 0 0,-73-35 10 0 0,0 1 0 0 0,-1-1 0 0 0,1 0-1 0 0,0 1 1 0 0,-1-1 0 0 0,1 1 0 0 0,0-1 0 0 0,-1 1 0 0 0,1-1 0 0 0,-1 1 0 0 0,1 0 0 0 0,-1-1 0 0 0,1 1 0 0 0,-1 0 0 0 0,1-1 0 0 0,-1 1-1 0 0,0 0 1 0 0,1-1 0 0 0,-1 1 0 0 0,0 1 0 0 0,0-2-13 0 0,0 1-1 0 0,0-1 1 0 0,0 1 0 0 0,0-1-1 0 0,-1 0 1 0 0,1 1-1 0 0,0-1 1 0 0,0 0-1 0 0,-1 1 1 0 0,1-1 0 0 0,0 0-1 0 0,-1 1 1 0 0,1-1-1 0 0,0 0 1 0 0,-1 1-1 0 0,1-1 1 0 0,-1 0 0 0 0,1 0-1 0 0,-1 1 1 0 0,1-1-1 0 0,0 0 1 0 0,-1 0 0 0 0,1 0-1 0 0,-1 0 1 0 0,-4 1-225 0 0,1 0 1 0 0,-1 0 0 0 0,1 0-1 0 0,-1-1 1 0 0,-7 0 0 0 0,-18-2-810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5.283"/>
    </inkml:context>
    <inkml:brush xml:id="br0">
      <inkml:brushProperty name="width" value="0.05" units="cm"/>
      <inkml:brushProperty name="height" value="0.05" units="cm"/>
      <inkml:brushProperty name="color" value="#E71224"/>
    </inkml:brush>
  </inkml:definitions>
  <inkml:trace contextRef="#ctx0" brushRef="#br0">457 30 5789 0 0,'-1'-1'23'0'0,"-1"0"-1"0"0,1 0 1 0 0,0 0 0 0 0,0 0 0 0 0,1 0 0 0 0,-1 0 0 0 0,0 0 0 0 0,0-1 0 0 0,0 1 0 0 0,1 0 0 0 0,-1-1 0 0 0,1 1 0 0 0,-1 0 0 0 0,1-1 0 0 0,0 1 0 0 0,-1-2 0 0 0,1 2 3 0 0,-1 1 0 0 0,1-1-1 0 0,0 1 1 0 0,-1-1 0 0 0,1 1-1 0 0,-1-1 1 0 0,1 1 0 0 0,-1-1-1 0 0,1 1 1 0 0,-1 0 0 0 0,1-1-1 0 0,-1 1 1 0 0,1 0 0 0 0,-1-1-1 0 0,1 1 1 0 0,-1 0-1 0 0,0 0 1 0 0,1 0 0 0 0,-1-1-1 0 0,1 1 1 0 0,-1 0 0 0 0,0 0-1 0 0,1 0 1 0 0,-1 0 0 0 0,0 0-1 0 0,1 0 1 0 0,-1 0 0 0 0,1 0-1 0 0,-1 1 1 0 0,0-1 0 0 0,1 0-1 0 0,-1 0 1 0 0,1 0 0 0 0,-1 1-1 0 0,0-1 1 0 0,-26 8-56 0 0,-3 5 32 0 0,-2-2 1 0 0,0-1 0 0 0,-47 8-1 0 0,-24-6-42 0 0,4-1 47 0 0,98-11 0 0 0,0 0 1 0 0,0 0-1 0 0,0 1 0 0 0,0-1 0 0 0,0 1 1 0 0,1-1-1 0 0,-1 0 0 0 0,0 1 1 0 0,0-1-1 0 0,0 1 0 0 0,0 0 1 0 0,0-1-1 0 0,1 1 0 0 0,-1 0 0 0 0,0-1 1 0 0,1 1-1 0 0,-1 0 0 0 0,0 0 1 0 0,1 0-1 0 0,-1 0 0 0 0,1-1 1 0 0,-1 3-1 0 0,0-1 21 0 0,0 1 0 0 0,1-1 1 0 0,-1 1-1 0 0,1 0 0 0 0,0-1 0 0 0,0 1 0 0 0,0 0 1 0 0,0 4-1 0 0,3 6 136 0 0,-1 1 1 0 0,9 22-1 0 0,-7-25-96 0 0,26 81 140 0 0,5-1 0 0 0,3-2 0 0 0,53 87 0 0 0,-70-139-712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277"/>
    </inkml:context>
    <inkml:brush xml:id="br0">
      <inkml:brushProperty name="width" value="0.05" units="cm"/>
      <inkml:brushProperty name="height" value="0.05" units="cm"/>
      <inkml:brushProperty name="color" value="#E71224"/>
    </inkml:brush>
  </inkml:definitions>
  <inkml:trace contextRef="#ctx0" brushRef="#br0">1 1 6941 0 0,'66'7'1532'0'0,"238"32"273"0"0,710 75-1128 0 0,-990-112-812 0 0,-14 0-88 0 0,1-1-1 0 0,-1-1 1 0 0,1 0-1 0 0,-1 0 1 0 0,12-2 0 0 0,-22 2 197 0 0,0 0 0 0 0,0 0 1 0 0,0-1-1 0 0,0 1 0 0 0,0 0 1 0 0,-1 0-1 0 0,1 0 0 0 0,0 0 1 0 0,0 0-1 0 0,0 0 1 0 0,0-1-1 0 0,0 1 0 0 0,0 0 1 0 0,0 0-1 0 0,0 0 0 0 0,0 0 1 0 0,-1-1-1 0 0,1 1 0 0 0,0 0 1 0 0,0 0-1 0 0,0 0 1 0 0,0 0-1 0 0,0-1 0 0 0,0 1 1 0 0,0 0-1 0 0,0 0 0 0 0,0 0 1 0 0,0-1-1 0 0,0 1 1 0 0,0 0-1 0 0,1 0 0 0 0,-1 0 1 0 0,0 0-1 0 0,0-1 0 0 0,0 1 1 0 0,0 0-1 0 0,0 0 0 0 0,0 0 1 0 0,0 0-1 0 0,0-1 1 0 0,0 1-1 0 0,1 0 0 0 0,-1 0 1 0 0,0 0-1 0 0,0 0 0 0 0,0 0 1 0 0,0 0-1 0 0,0 0 0 0 0,1 0 1 0 0,-1-1-1 0 0,0 1 1 0 0,0 0-1 0 0,0 0 0 0 0,1 0 1 0 0,-1 0-1 0 0,0 0 0 0 0,0 0 1 0 0,0 0-1 0 0,0 0 1 0 0,1 0-1 0 0,-1 0 0 0 0,0 0 1 0 0,0 0-1 0 0,0 0 0 0 0,0 0 1 0 0,1 0-1 0 0,-1 0 0 0 0,0 1 1 0 0,-13-8-1191 0 0,13 7 1184 0 0,-13-5-894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604"/>
    </inkml:context>
    <inkml:brush xml:id="br0">
      <inkml:brushProperty name="width" value="0.05" units="cm"/>
      <inkml:brushProperty name="height" value="0.05" units="cm"/>
      <inkml:brushProperty name="color" value="#E71224"/>
    </inkml:brush>
  </inkml:definitions>
  <inkml:trace contextRef="#ctx0" brushRef="#br0">38 90 3928 0 0,'0'-7'225'0'0,"-1"1"0"0"0,0 0-1 0 0,-1-1 1 0 0,1 1-1 0 0,-1 0 1 0 0,-1 0 0 0 0,1 0-1 0 0,-1 0 1 0 0,0 0-1 0 0,0 1 1 0 0,-1-1-1 0 0,1 1 1 0 0,-6-6 0 0 0,8 10 396 0 0,3 4-165 0 0,10 6 136 0 0,9 3-298 0 0,1-2 0 0 0,0 0 0 0 0,39 10 0 0 0,14 6-134 0 0,-28-7-122 0 0,71 31-6 0 0,-100-41 1 0 0,-1 1 1 0 0,0 0-1 0 0,0 2 1 0 0,19 16 0 0 0,-33-26-2 0 0,-1 0 1 0 0,1 1 0 0 0,-1 0 0 0 0,1-1 0 0 0,-1 1-1 0 0,0 0 1 0 0,0 0 0 0 0,0 0 0 0 0,-1 0-1 0 0,1 1 1 0 0,-1-1 0 0 0,1 0 0 0 0,-1 1 0 0 0,0-1-1 0 0,0 1 1 0 0,-1-1 0 0 0,1 1 0 0 0,-1-1 0 0 0,0 7-1 0 0,0-5 1 0 0,-1-1 0 0 0,0 0 0 0 0,-1 0 0 0 0,1 0 0 0 0,-1 1 0 0 0,0-1 0 0 0,0-1-1 0 0,0 1 1 0 0,0 0 0 0 0,-1 0 0 0 0,1-1 0 0 0,-1 0 0 0 0,0 1 0 0 0,0-1 0 0 0,0 0-1 0 0,-5 3 1 0 0,-10 7-48 0 0,0 0 0 0 0,0-1-1 0 0,-31 13 1 0 0,-64 23-1760 0 0,88-38 1022 0 0,-6 3-439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010"/>
    </inkml:context>
    <inkml:brush xml:id="br0">
      <inkml:brushProperty name="width" value="0.05" units="cm"/>
      <inkml:brushProperty name="height" value="0.05" units="cm"/>
      <inkml:brushProperty name="color" value="#E71224"/>
    </inkml:brush>
  </inkml:definitions>
  <inkml:trace contextRef="#ctx0" brushRef="#br0">235 69 5757 0 0,'1'-2'38'0'0,"0"0"1"0"0,-1 0 0 0 0,1 0 0 0 0,0 0-1 0 0,0 0 1 0 0,0 0 0 0 0,0 0 0 0 0,0 0-1 0 0,0 0 1 0 0,1 0 0 0 0,-1 1 0 0 0,1-1-1 0 0,-1 1 1 0 0,1-1 0 0 0,0 1 0 0 0,-1-1 0 0 0,1 1-1 0 0,0 0 1 0 0,0 0 0 0 0,0 0 0 0 0,0 0-1 0 0,0 0 1 0 0,3-1 0 0 0,3-1 237 0 0,0 0 0 0 0,0 0 0 0 0,1 1 0 0 0,16-2 0 0 0,-11 3-18 0 0,-3 0 99 0 0,1 0-1 0 0,-1-1 1 0 0,1 0 0 0 0,15-5 0 0 0,-54 16-263 0 0,0-2 0 0 0,-42 7 0 0 0,0 0-107 0 0,42-7-322 0 0,1 0 0 0 0,0 2 0 0 0,1 1 0 0 0,0 1 0 0 0,-34 20 0 0 0,23-17-1056 0 0,232 120 2781 0 0,-125-87-863 0 0,36 14-760 0 0,-53-44-980 0 0,-44-11 506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352"/>
    </inkml:context>
    <inkml:brush xml:id="br0">
      <inkml:brushProperty name="width" value="0.05" units="cm"/>
      <inkml:brushProperty name="height" value="0.05" units="cm"/>
      <inkml:brushProperty name="color" value="#E71224"/>
    </inkml:brush>
  </inkml:definitions>
  <inkml:trace contextRef="#ctx0" brushRef="#br0">1 1 8229 0 0,'0'1'-13'0'0,"0"0"0"0"0,0 0 0 0 0,1 1 1 0 0,-1-1-1 0 0,0 0 0 0 0,1 0 0 0 0,-1 0 0 0 0,1 0 0 0 0,-1 0 1 0 0,1 0-1 0 0,-1 0 0 0 0,1 0 0 0 0,0 0 0 0 0,0 0 1 0 0,-1 0-1 0 0,1-1 0 0 0,0 1 0 0 0,0 0 0 0 0,1 0 1 0 0,27 14 83 0 0,-16-10 66 0 0,1-2 0 0 0,24 5 0 0 0,657 46 1029 0 0,-664-52-1151 0 0,96 8-211 0 0,76 3-1156 0 0,-140-13 497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756"/>
    </inkml:context>
    <inkml:brush xml:id="br0">
      <inkml:brushProperty name="width" value="0.05" units="cm"/>
      <inkml:brushProperty name="height" value="0.05" units="cm"/>
      <inkml:brushProperty name="color" value="#E71224"/>
    </inkml:brush>
  </inkml:definitions>
  <inkml:trace contextRef="#ctx0" brushRef="#br0">113 47 5420 0 0,'5'-47'1074'0'0,"-14"74"26"0"0,3-9-888 0 0,-17 60 244 0 0,-43 180 388 0 0,61-225-939 0 0,1-1 1 0 0,1 1-1 0 0,1 0 0 0 0,2 0 0 0 0,2 0 0 0 0,5 34 0 0 0,8-19-1196 0 0,-13-34 665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375"/>
    </inkml:context>
    <inkml:brush xml:id="br0">
      <inkml:brushProperty name="width" value="0.05" units="cm"/>
      <inkml:brushProperty name="height" value="0.05" units="cm"/>
      <inkml:brushProperty name="color" value="#E71224"/>
    </inkml:brush>
  </inkml:definitions>
  <inkml:trace contextRef="#ctx0" brushRef="#br0">116 312 9097 0 0,'0'-4'16'0'0,"0"0"0"0"0,0 1 0 0 0,1-1 0 0 0,0 0 0 0 0,-1 1 0 0 0,1-1 0 0 0,1 1 0 0 0,-1-1 0 0 0,0 1 0 0 0,1 0 1 0 0,0-1-1 0 0,0 1 0 0 0,0 0 0 0 0,4-5 0 0 0,10-17 1030 0 0,-15 25-981 0 0,-1-1 0 0 0,0 1 1 0 0,0 0-1 0 0,0-1 0 0 0,0 1 0 0 0,1 0 0 0 0,-1-1 0 0 0,0 1 0 0 0,0 0 0 0 0,1-1 0 0 0,-1 1 1 0 0,0 0-1 0 0,0-1 0 0 0,1 1 0 0 0,-1 0 0 0 0,0 0 0 0 0,1 0 0 0 0,-1-1 0 0 0,1 1 0 0 0,-1 0 0 0 0,0 0 1 0 0,1 0-1 0 0,-1 0 0 0 0,0 0 0 0 0,1-1 0 0 0,-1 1 0 0 0,1 0 0 0 0,-1 0 0 0 0,1 0 0 0 0,-1 1-34 0 0,0-1-1 0 0,0 1 1 0 0,0-1-1 0 0,0 0 1 0 0,0 1-1 0 0,0-1 1 0 0,0 1-1 0 0,0-1 1 0 0,0 0-1 0 0,0 1 1 0 0,0-1-1 0 0,0 1 1 0 0,0-1-1 0 0,0 0 1 0 0,-1 1-1 0 0,1-1 1 0 0,0 0-1 0 0,0 1 1 0 0,0-1-1 0 0,-1 0 1 0 0,1 1-1 0 0,0-1 1 0 0,-1 0-1 0 0,1 1 1 0 0,0-1-1 0 0,0 0 1 0 0,-1 0-1 0 0,1 0 1 0 0,-1 1-1 0 0,1-1 1 0 0,0 0-1 0 0,-1 0 1 0 0,1 0-1 0 0,-1 1 1 0 0,-17 12 357 0 0,1 1 0 0 0,1 1 1 0 0,-26 31-1 0 0,34-36-266 0 0,1 0 1 0 0,0 0-1 0 0,0 0 1 0 0,1 1-1 0 0,1 0 0 0 0,0 0 1 0 0,0 0-1 0 0,-4 17 0 0 0,8-23-99 0 0,0 0-1 0 0,0 0 1 0 0,1 0-1 0 0,0 0 0 0 0,0 0 1 0 0,0-1-1 0 0,0 1 1 0 0,1 0-1 0 0,0 0 0 0 0,0 0 1 0 0,0 0-1 0 0,0-1 1 0 0,1 1-1 0 0,0 0 0 0 0,0-1 1 0 0,0 1-1 0 0,1-1 1 0 0,-1 0-1 0 0,1 0 0 0 0,5 6 1 0 0,-2-4-12 0 0,0-1 0 0 0,0 0 1 0 0,0-1-1 0 0,0 1 0 0 0,1-1 0 0 0,0-1 1 0 0,-1 1-1 0 0,1-1 0 0 0,1 0 0 0 0,-1-1 1 0 0,0 1-1 0 0,12 1 0 0 0,-6-2-8 0 0,0-1 0 0 0,-1 0 0 0 0,1 0 0 0 0,0-1 0 0 0,-1-1 0 0 0,1 0 0 0 0,0-1 0 0 0,-1-1 0 0 0,15-4 0 0 0,-21 6-21 0 0,0-1 1 0 0,0-1 0 0 0,-1 1-1 0 0,1-1 1 0 0,-1 0 0 0 0,1 0 0 0 0,-1-1-1 0 0,0 1 1 0 0,0-1 0 0 0,0 0 0 0 0,-1-1-1 0 0,0 1 1 0 0,0-1 0 0 0,0 0-1 0 0,0 0 1 0 0,-1 0 0 0 0,1 0 0 0 0,-1-1-1 0 0,-1 1 1 0 0,4-9 0 0 0,-5 9-22 0 0,0 0 0 0 0,0 0 1 0 0,-1-1-1 0 0,0 1 0 0 0,0 0 1 0 0,0 0-1 0 0,-1 0 0 0 0,0 0 1 0 0,0 0-1 0 0,0 0 0 0 0,0 0 1 0 0,-1 0-1 0 0,0 0 0 0 0,0 0 0 0 0,0 1 1 0 0,0-1-1 0 0,-1 1 0 0 0,0-1 1 0 0,-5-5-1 0 0,-6-7-27 0 0,0 1 0 0 0,-1 1 0 0 0,-19-16 0 0 0,25 24 59 0 0,0 0 0 0 0,0 0 0 0 0,-1 1 0 0 0,0 1 0 0 0,-16-8 0 0 0,21 11 5 0 0,0 0-1 0 0,0 0 1 0 0,0 1-1 0 0,-1 0 1 0 0,1 0-1 0 0,0 0 1 0 0,0 1-1 0 0,-1-1 1 0 0,1 1-1 0 0,0 0 1 0 0,-1 1-1 0 0,1-1 1 0 0,0 1 0 0 0,-5 2-1 0 0,7-2 3 0 0,1 0 0 0 0,0 0 0 0 0,0 0 0 0 0,-1 1 0 0 0,1-1 0 0 0,0 1 0 0 0,0-1 1 0 0,1 1-1 0 0,-1 0 0 0 0,0 0 0 0 0,1 0 0 0 0,-1 0 0 0 0,1 0 0 0 0,-1 0 0 0 0,1 0 0 0 0,0 1 0 0 0,0-1 0 0 0,0 0 0 0 0,0 1 0 0 0,0-1 0 0 0,1 0 0 0 0,-1 1 0 0 0,1-1 0 0 0,0 1 1 0 0,-1-1-1 0 0,1 1 0 0 0,0 0 0 0 0,0-1 0 0 0,2 5 0 0 0,-2-3 0 0 0,0 0 1 0 0,1 0-1 0 0,0 0 1 0 0,0-1-1 0 0,0 1 1 0 0,0 0-1 0 0,1 0 1 0 0,0-1-1 0 0,-1 1 1 0 0,1-1-1 0 0,1 0 0 0 0,-1 1 1 0 0,0-1-1 0 0,1 0 1 0 0,-1 0-1 0 0,1-1 1 0 0,0 1-1 0 0,6 4 1 0 0,-4-5 3 0 0,1 1 0 0 0,0-1 0 0 0,0 0 0 0 0,0-1 0 0 0,1 1 0 0 0,-1-1 1 0 0,0 0-1 0 0,0-1 0 0 0,1 0 0 0 0,-1 0 0 0 0,0 0 0 0 0,0-1 0 0 0,7-1 0 0 0,12-3-4 0 0,47-15-1 0 0,-41 10-4 0 0,75-28-7 0 0,-66 22 3 0 0,85-20-1 0 0,-124 35 11 0 0,0 1-1 0 0,0 0 0 0 0,1-1 1 0 0,-1 1-1 0 0,0 0 0 0 0,1 0 0 0 0,-1 0 1 0 0,0 0-1 0 0,1 0 0 0 0,-1 0 1 0 0,0 0-1 0 0,1 0 0 0 0,-1 1 1 0 0,0-1-1 0 0,1 0 0 0 0,-1 1 0 0 0,0-1 1 0 0,0 1-1 0 0,1-1 0 0 0,-1 1 1 0 0,0 0-1 0 0,0 0 0 0 0,0-1 1 0 0,0 1-1 0 0,0 0 0 0 0,0 0 0 0 0,2 2 1 0 0,-3-1-1 0 0,1 1 1 0 0,0-1 0 0 0,-1 0-1 0 0,1 0 1 0 0,-1 1 0 0 0,0-1-1 0 0,1 1 1 0 0,-1-1 0 0 0,0 0-1 0 0,-1 1 1 0 0,1-1-1 0 0,0 0 1 0 0,-1 1 0 0 0,1-1-1 0 0,-2 3 1 0 0,-44 178 28 0 0,46-182-28 0 0,-1 0 0 0 0,1 0 0 0 0,0 1 0 0 0,-1-1 0 0 0,1 0 0 0 0,0 1-1 0 0,0-1 1 0 0,0 0 0 0 0,0 1 0 0 0,0-1 0 0 0,0 0 0 0 0,0 1 0 0 0,1-1-1 0 0,-1 0 1 0 0,0 1 0 0 0,1-1 0 0 0,-1 0 0 0 0,1 0 0 0 0,-1 1 0 0 0,1-1 0 0 0,0 0-1 0 0,0 0 1 0 0,-1 0 0 0 0,1 0 0 0 0,0 0 0 0 0,0 0 0 0 0,1 1 0 0 0,0-2 0 0 0,-1 1 0 0 0,0-1 0 0 0,1 0 1 0 0,-1 0-1 0 0,0 0 0 0 0,1 0 1 0 0,-1 0-1 0 0,1 0 0 0 0,-1 0 1 0 0,0 0-1 0 0,1-1 0 0 0,-1 1 0 0 0,0-1 1 0 0,0 1-1 0 0,1-1 0 0 0,-1 1 1 0 0,0-1-1 0 0,0 0 0 0 0,0 1 1 0 0,1-1-1 0 0,-1 0 0 0 0,0 0 1 0 0,0 0-1 0 0,0 0 0 0 0,0 0 0 0 0,1-2 1 0 0,33-32-15 0 0,-12 13-24 0 0,27-35 1 0 0,-36 38 23 0 0,19-24-29 0 0,-31 40 37 0 0,0 1 1 0 0,1-1-1 0 0,-1 1 1 0 0,1-1-1 0 0,0 1 0 0 0,0 0 1 0 0,0 0-1 0 0,0 1 1 0 0,0-1-1 0 0,0 1 0 0 0,7-3 1 0 0,-9 4 4 0 0,0 0 1 0 0,0 0-1 0 0,0 0 0 0 0,1 0 1 0 0,-1 1-1 0 0,0-1 1 0 0,0 0-1 0 0,0 1 0 0 0,1-1 1 0 0,-1 0-1 0 0,0 1 1 0 0,0 0-1 0 0,0-1 0 0 0,0 1 1 0 0,0-1-1 0 0,0 1 1 0 0,0 0-1 0 0,0 0 0 0 0,0 0 1 0 0,0 0-1 0 0,0 0 1 0 0,-1 0-1 0 0,1 0 1 0 0,0 0-1 0 0,-1 0 0 0 0,1 0 1 0 0,-1 0-1 0 0,1 0 1 0 0,-1 0-1 0 0,1 0 0 0 0,-1 1 1 0 0,1 1-1 0 0,1 6 5 0 0,1 0-1 0 0,1 20 0 0 0,-3-24-6 0 0,0 5 9 0 0,1 0 0 0 0,0-1 0 0 0,0 0 0 0 0,1 1 1 0 0,0-1-1 0 0,1 0 0 0 0,0 0 0 0 0,9 14 0 0 0,-11-20-5 0 0,0-1 0 0 0,0 0 0 0 0,0 0 0 0 0,0 0 0 0 0,0 0-1 0 0,0 0 1 0 0,1 0 0 0 0,-1 0 0 0 0,1-1 0 0 0,-1 1 0 0 0,1-1 0 0 0,0 0-1 0 0,-1 1 1 0 0,1-1 0 0 0,0-1 0 0 0,0 1 0 0 0,0 0 0 0 0,0-1 0 0 0,-1 1-1 0 0,1-1 1 0 0,0 0 0 0 0,0 0 0 0 0,0 0 0 0 0,0 0 0 0 0,0-1 0 0 0,0 1 0 0 0,0-1-1 0 0,0 0 1 0 0,0 0 0 0 0,-1 0 0 0 0,1 0 0 0 0,5-3 0 0 0,-1 0-78 0 0,1 0 1 0 0,-1 0 0 0 0,0-1 0 0 0,0 0-1 0 0,-1 0 1 0 0,1-1 0 0 0,-1 0 0 0 0,0 0-1 0 0,-1 0 1 0 0,1-1 0 0 0,-1 0 0 0 0,-1 0-1 0 0,1 0 1 0 0,-1-1 0 0 0,0 1 0 0 0,-1-1-1 0 0,0 0 1 0 0,0 0 0 0 0,2-13 0 0 0,0-5-137 0 0,-2 0 1 0 0,0 0-1 0 0,-2 0 1 0 0,-1 0 0 0 0,-3-29-1 0 0,1 25 166 0 0,-10-44 0 0 0,10 64 30 0 0,-1 0 1 0 0,0 0 0 0 0,0 1 0 0 0,-1-1 0 0 0,-1 1 0 0 0,1-1-1 0 0,-12-15 1 0 0,15 25 14 0 0,1-1 0 0 0,0 1 0 0 0,0 0 0 0 0,-1 0 1 0 0,1 0-1 0 0,0 0 0 0 0,-1 0 0 0 0,1-1 0 0 0,0 1 0 0 0,-1 0 0 0 0,1 0 0 0 0,0 0 0 0 0,0 0 0 0 0,-1 0 0 0 0,1 0 0 0 0,0 0 0 0 0,-1 0 1 0 0,1 0-1 0 0,0 0 0 0 0,-1 1 0 0 0,1-1 0 0 0,0 0 0 0 0,-1 0 0 0 0,1 0 0 0 0,0 0 0 0 0,0 0 0 0 0,-1 1 0 0 0,1-1 0 0 0,0 0 1 0 0,-1 0-1 0 0,1 0 0 0 0,0 1 0 0 0,0-1 0 0 0,0 0 0 0 0,-1 0 0 0 0,1 1 0 0 0,0-1 0 0 0,0 0 0 0 0,0 0 0 0 0,0 1 0 0 0,-1-1 0 0 0,1 0 1 0 0,0 1-1 0 0,0-1 0 0 0,0 0 0 0 0,0 1 0 0 0,0-1 0 0 0,-7 17 0 0 0,1 15 181 0 0,1 0-1 0 0,-1 66 1 0 0,6-81-67 0 0,1 1-1 0 0,1 0 1 0 0,0-1 0 0 0,2 1 0 0 0,0-1-1 0 0,1 0 1 0 0,8 19 0 0 0,-2-11 7 0 0,-6-11-86 0 0,1 0-1 0 0,0-1 0 0 0,1 0 0 0 0,0 0 1 0 0,1-1-1 0 0,11 13 0 0 0,-17-23-35 0 0,0 0 0 0 0,0 0 1 0 0,1 0-1 0 0,-1 0 0 0 0,1 0 0 0 0,0-1 1 0 0,-1 1-1 0 0,1-1 0 0 0,0 0 0 0 0,0 0 1 0 0,0 0-1 0 0,0 0 0 0 0,0 0 0 0 0,0-1 0 0 0,0 1 1 0 0,3-1-1 0 0,-1 0-60 0 0,0 0 0 0 0,1-1 0 0 0,-1 1-1 0 0,0-1 1 0 0,0 0 0 0 0,0-1 0 0 0,-1 1 0 0 0,1-1 0 0 0,5-3 0 0 0,-2 1-143 0 0,0 0 0 0 0,-1-1-1 0 0,0 0 1 0 0,0 0 0 0 0,-1-1 0 0 0,1 1 0 0 0,-1-1 0 0 0,-1-1-1 0 0,1 1 1 0 0,-1-1 0 0 0,7-11 0 0 0,-5 0 81 0 0,0 0 0 0 0,-1-1 1 0 0,-1 0-1 0 0,-1 1 0 0 0,0-2 0 0 0,-2 1 0 0 0,0 0 1 0 0,-1-25-1 0 0,0 42 484 0 0,2 10 27 0 0,1 13 229 0 0,-1 22 278 0 0,-3-29-771 0 0,0 0 0 0 0,2 0-1 0 0,-1-1 1 0 0,2 1 0 0 0,0-1 0 0 0,0 1 0 0 0,1-1 0 0 0,11 24 0 0 0,-13-35-103 0 0,0 1-1 0 0,0-1 1 0 0,0 0 0 0 0,0 0-1 0 0,0 0 1 0 0,0 0 0 0 0,1 0-1 0 0,-1 0 1 0 0,1-1 0 0 0,-1 1-1 0 0,1-1 1 0 0,-1 0 0 0 0,1 0-1 0 0,0 0 1 0 0,0 0 0 0 0,0 0-1 0 0,0 0 1 0 0,0-1 0 0 0,-1 0-1 0 0,1 1 1 0 0,0-1 0 0 0,0 0-1 0 0,0 0 1 0 0,0-1 0 0 0,0 1 0 0 0,0-1-1 0 0,3 0 1 0 0,4-1-54 0 0,-1-1 0 0 0,1 1 1 0 0,-1-2-1 0 0,0 1 0 0 0,0-1 1 0 0,0-1-1 0 0,8-5 0 0 0,-11 6-50 0 0,0-1 0 0 0,0 0-1 0 0,0 0 1 0 0,-1 0 0 0 0,0 0 0 0 0,0-1-1 0 0,0 0 1 0 0,6-12 0 0 0,-9 14 61 0 0,0 0 0 0 0,0 0 0 0 0,0 0 0 0 0,0-1 0 0 0,-1 1 0 0 0,0-1-1 0 0,0 0 1 0 0,0 1 0 0 0,-1-1 0 0 0,1 1 0 0 0,-1-1 0 0 0,0 0 0 0 0,-1 1 0 0 0,1-1 0 0 0,-2-7 0 0 0,0 3-81 0 0,0-1 0 0 0,-1 1 0 0 0,0 0 0 0 0,-1 0 0 0 0,0 0 1 0 0,0 0-1 0 0,-1 1 0 0 0,0 0 0 0 0,-7-9 0 0 0,12 16 27 0 0,0 1 0 0 0,-1-1 0 0 0,1 1 1 0 0,-1-1-1 0 0,1 1 0 0 0,-1-1 0 0 0,1 1 0 0 0,-1 0 0 0 0,1-1 1 0 0,-1 1-1 0 0,1 0 0 0 0,-1-1 0 0 0,1 1 0 0 0,-1 0 0 0 0,0 0 0 0 0,1-1 1 0 0,-1 1-1 0 0,1 0 0 0 0,-1 0 0 0 0,0 0 0 0 0,1 0 0 0 0,-1 0 0 0 0,0 0 1 0 0,1 0-1 0 0,-1 0 0 0 0,1 0 0 0 0,-1 0 0 0 0,0 0 0 0 0,1 1 1 0 0,-1-1-1 0 0,1 0 0 0 0,-1 0 0 0 0,0 1 0 0 0,1-1 0 0 0,-1 0 0 0 0,1 1 1 0 0,-1-1-1 0 0,1 0 0 0 0,-1 1 0 0 0,1-1 0 0 0,-1 1 0 0 0,1-1 0 0 0,0 1 1 0 0,-1-1-1 0 0,1 1 0 0 0,-1-1 0 0 0,1 1 0 0 0,0-1 0 0 0,0 1 1 0 0,-1-1-1 0 0,1 1 0 0 0,0 1 0 0 0,-4 2-808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344"/>
    </inkml:context>
    <inkml:brush xml:id="br0">
      <inkml:brushProperty name="width" value="0.05" units="cm"/>
      <inkml:brushProperty name="height" value="0.05" units="cm"/>
      <inkml:brushProperty name="color" value="#E71224"/>
    </inkml:brush>
  </inkml:definitions>
  <inkml:trace contextRef="#ctx0" brushRef="#br0">349 202 5116 0 0,'2'-5'79'0'0,"-1"-1"0"0"0,0 1 0 0 0,0 0 0 0 0,-1 0 0 0 0,1 0 0 0 0,-1-7 0 0 0,0 11-61 0 0,0 0 0 0 0,0 1 1 0 0,0-1-1 0 0,0 0 1 0 0,-1 0-1 0 0,1 1 0 0 0,0-1 1 0 0,0 0-1 0 0,0 1 1 0 0,-1-1-1 0 0,1 0 0 0 0,0 1 1 0 0,-1-1-1 0 0,1 0 1 0 0,-1 1-1 0 0,1-1 0 0 0,0 0 1 0 0,-1 1-1 0 0,1-1 1 0 0,-1 1-1 0 0,0-1 1 0 0,1 1-1 0 0,-1 0 0 0 0,1-1 1 0 0,-1 1-1 0 0,0-1 1 0 0,1 1-1 0 0,-1 0 0 0 0,0 0 1 0 0,0-1-1 0 0,1 1 1 0 0,-1 0-1 0 0,0 0 0 0 0,1 0 1 0 0,-1 0-1 0 0,0 0 1 0 0,0 0-1 0 0,1 0 1 0 0,-1 0-1 0 0,0 0 0 0 0,0 0 1 0 0,1 0-1 0 0,-1 0 1 0 0,0 1-1 0 0,0-1 0 0 0,1 0 1 0 0,-1 0-1 0 0,-1 1 1 0 0,-43 19 129 0 0,2 2 1 0 0,0 2-1 0 0,-61 44 1 0 0,101-66-148 0 0,-13 9 8 0 0,1 0 0 0 0,0 1 0 0 0,0 0 0 0 0,-14 16 0 0 0,33-31 1 0 0,0 0 0 0 0,0 0 0 0 0,1 0 0 0 0,-1 0 0 0 0,10-3 0 0 0,-3 0-16 0 0,42-22-18 0 0,-2-3 0 0 0,-1-2 0 0 0,-1-2 0 0 0,51-49 0 0 0,-63 40 93 0 0,-29 33-74 0 0,1 0 0 0 0,0 1 0 0 0,1 0 0 0 0,11-9 0 0 0,-20 18 11 0 0,0 0 0 0 0,1 0 0 0 0,-1 0 0 0 0,0 0 0 0 0,1 0-1 0 0,-1 1 1 0 0,1-1 0 0 0,0 0 0 0 0,-1 1 0 0 0,1-1 0 0 0,-1 1 0 0 0,1 0-1 0 0,0 0 1 0 0,-1-1 0 0 0,1 1 0 0 0,0 0 0 0 0,-1 0 0 0 0,1 1 0 0 0,0-1-1 0 0,2 1 1 0 0,-1 0 15 0 0,-1 0 0 0 0,1 0-1 0 0,-1 0 1 0 0,0 1-1 0 0,0-1 1 0 0,0 1 0 0 0,0 0-1 0 0,0 0 1 0 0,0-1-1 0 0,0 1 1 0 0,3 5 0 0 0,0 1 50 0 0,0 0 0 0 0,0 1 1 0 0,-1 0-1 0 0,0 0 1 0 0,0 0-1 0 0,2 12 0 0 0,-1 5 57 0 0,4 53 0 0 0,-7-52-102 0 0,11 53 0 0 0,-8-62-119 0 0,0 0 0 0 0,2 0 1 0 0,0-1-1 0 0,1 0 0 0 0,1 0 1 0 0,1-1-1 0 0,0 0 0 0 0,1 0 1 0 0,0-1-1 0 0,2-1 0 0 0,-1 0 1 0 0,2-1-1 0 0,19 16 0 0 0,-9-10-563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686"/>
    </inkml:context>
    <inkml:brush xml:id="br0">
      <inkml:brushProperty name="width" value="0.05" units="cm"/>
      <inkml:brushProperty name="height" value="0.05" units="cm"/>
      <inkml:brushProperty name="color" value="#E71224"/>
    </inkml:brush>
  </inkml:definitions>
  <inkml:trace contextRef="#ctx0" brushRef="#br0">0 1 5789 0 0,'2'0'49'0'0,"-1"0"0"0"0,0 0 0 0 0,0 1 0 0 0,0-1 0 0 0,0 1 1 0 0,1-1-1 0 0,-1 1 0 0 0,0-1 0 0 0,0 1 0 0 0,0 0 1 0 0,0 0-1 0 0,-1-1 0 0 0,1 1 0 0 0,0 0 0 0 0,0 0 1 0 0,0 0-1 0 0,0 0 0 0 0,-1 0 0 0 0,1 0 0 0 0,-1 0 1 0 0,1 0-1 0 0,-1 0 0 0 0,1 2 0 0 0,13 34 669 0 0,-9-19-373 0 0,63 180 678 0 0,-62-174-1052 0 0,-1 0-1 0 0,-1 0 0 0 0,-1 1 1 0 0,-1 0-1 0 0,-1 0 0 0 0,-4 35 0 0 0,-3 24-1662 0 0,2-65 946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9.041"/>
    </inkml:context>
    <inkml:brush xml:id="br0">
      <inkml:brushProperty name="width" value="0.05" units="cm"/>
      <inkml:brushProperty name="height" value="0.05" units="cm"/>
      <inkml:brushProperty name="color" value="#E71224"/>
    </inkml:brush>
  </inkml:definitions>
  <inkml:trace contextRef="#ctx0" brushRef="#br0">158 60 6625 0 0,'-34'7'116'0'0,"20"-5"-57"0"0,0 1 1 0 0,0 1-1 0 0,-19 6 0 0 0,30-8-55 0 0,0-1 0 0 0,0 0-1 0 0,0 1 1 0 0,0 0 0 0 0,0-1 0 0 0,1 1-1 0 0,-1 0 1 0 0,1 1 0 0 0,-1-1-1 0 0,1 0 1 0 0,0 1 0 0 0,0-1-1 0 0,0 1 1 0 0,0-1 0 0 0,0 1-1 0 0,1 0 1 0 0,-1 0 0 0 0,1 0 0 0 0,0 0-1 0 0,-1 4 1 0 0,1-6 11 0 0,1 1-1 0 0,0-1 1 0 0,0 0-1 0 0,0 1 1 0 0,0-1-1 0 0,0 0 1 0 0,0 0-1 0 0,0 1 1 0 0,0-1-1 0 0,0 0 1 0 0,0 1 0 0 0,1-1-1 0 0,-1 0 1 0 0,1 0-1 0 0,-1 0 1 0 0,1 1-1 0 0,-1-1 1 0 0,1 0-1 0 0,0 0 1 0 0,-1 0-1 0 0,1 0 1 0 0,0 0 0 0 0,1 1-1 0 0,0 0 19 0 0,1 0 0 0 0,-1 0 0 0 0,1-1-1 0 0,0 1 1 0 0,0-1 0 0 0,-1 0 0 0 0,1 1 0 0 0,0-1 0 0 0,5 1 0 0 0,6 0 24 0 0,-1 0-1 0 0,1-1 1 0 0,19 0 0 0 0,29 1-55 0 0,-34-1-11 0 0,0 0 0 0 0,0-2 0 0 0,1-1 0 0 0,53-10 0 0 0,-79 11 27 0 0,0 0-1 0 0,1-1 1 0 0,-1 1 0 0 0,0 0-1 0 0,0-1 1 0 0,0 1 0 0 0,0-1 0 0 0,-1 0-1 0 0,1 0 1 0 0,0 0 0 0 0,-1-1-1 0 0,0 1 1 0 0,1 0 0 0 0,-1-1-1 0 0,0 0 1 0 0,3-5 0 0 0,-2 1 140 0 0,1-1 1 0 0,-2 0-1 0 0,1 0 1 0 0,-1 0-1 0 0,1-9 1 0 0,-2 11 11 0 0,0 0 1 0 0,0 0 0 0 0,1 0-1 0 0,-1 0 1 0 0,1 0-1 0 0,1 0 1 0 0,-1 0 0 0 0,1 1-1 0 0,0-1 1 0 0,0 1-1 0 0,8-9 1 0 0,-11 13-152 0 0,0 1 1 0 0,0 0-1 0 0,1-1 0 0 0,-1 1 1 0 0,0 0-1 0 0,0-1 1 0 0,0 1-1 0 0,1 0 0 0 0,-1-1 1 0 0,0 1-1 0 0,0 0 0 0 0,1 0 1 0 0,-1-1-1 0 0,0 1 0 0 0,1 0 1 0 0,-1 0-1 0 0,0 0 1 0 0,1 0-1 0 0,-1-1 0 0 0,0 1 1 0 0,1 0-1 0 0,-1 0 0 0 0,1 0 1 0 0,-1 0-1 0 0,0 0 0 0 0,1 0 1 0 0,-1 0-1 0 0,0 0 1 0 0,1 0-1 0 0,-1 0 0 0 0,1 0 1 0 0,-1 0-1 0 0,0 0 0 0 0,1 0 1 0 0,-1 1-1 0 0,0-1 0 0 0,1 0 1 0 0,-1 0-1 0 0,0 0 1 0 0,1 0-1 0 0,-1 1 0 0 0,0-1 1 0 0,1 0-1 0 0,-1 0 0 0 0,0 1 1 0 0,0-1-1 0 0,1 0 0 0 0,-1 1 1 0 0,1 0 12 0 0,-1 0-1 0 0,0 0 1 0 0,1 0 0 0 0,-1 1-1 0 0,0-1 1 0 0,0 0-1 0 0,1 0 1 0 0,-1 0 0 0 0,0 0-1 0 0,0 1 1 0 0,0-1 0 0 0,-1 0-1 0 0,1 2 1 0 0,-4 7-96 0 0,0 0 1 0 0,0-1-1 0 0,-1 1 0 0 0,0-1 1 0 0,0 0-1 0 0,-1 0 0 0 0,0 0 1 0 0,-1-1-1 0 0,0 0 0 0 0,0-1 0 0 0,-1 1 1 0 0,-14 9-1 0 0,-14 10-1096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578"/>
    </inkml:context>
    <inkml:brush xml:id="br0">
      <inkml:brushProperty name="width" value="0.05" units="cm"/>
      <inkml:brushProperty name="height" value="0.05" units="cm"/>
      <inkml:brushProperty name="color" value="#E71224"/>
    </inkml:brush>
  </inkml:definitions>
  <inkml:trace contextRef="#ctx0" brushRef="#br0">100 89 5693 0 0,'-21'0'592'0'0,"18"0"-435"0"0,1 0 0 0 0,0 0 1 0 0,-1 0-1 0 0,1 0 1 0 0,0 0-1 0 0,-1 0 0 0 0,1-1 1 0 0,0 1-1 0 0,-4-2 1 0 0,4 1 165 0 0,2 1-135 0 0,-1-1 1 0 0,0 1 0 0 0,0-1-1 0 0,0 1 1 0 0,0-1-1 0 0,0 1 1 0 0,0 0-1 0 0,0-1 1 0 0,0 1 0 0 0,0 0-1 0 0,0 0 1 0 0,0 0-1 0 0,0 0 1 0 0,0 0-1 0 0,0 0 1 0 0,0 0 0 0 0,0 0-1 0 0,0 0 1 0 0,0 0-1 0 0,0 1 1 0 0,0-1-1 0 0,0 0 1 0 0,0 1 0 0 0,0-1-1 0 0,1 1 1 0 0,-1-1-1 0 0,-1 1 1 0 0,-16 4 1398 0 0,13-6-327 0 0,11-5-757 0 0,-2 5-430 0 0,-1 0-1 0 0,1 0 1 0 0,-1 0-1 0 0,1 1 1 0 0,-1-1-1 0 0,6 1 1 0 0,10-2 77 0 0,103-11 150 0 0,-36 5-282 0 0,86-8-85 0 0,36 1 44 0 0,-206 15 73 0 0,-8-4-45 0 0,-18-11-65 0 0,23 15 56 0 0,1-1 0 0 0,-1 1 0 0 0,1 0 0 0 0,-1-1 0 0 0,1 1 0 0 0,-1-1 0 0 0,1 1 0 0 0,-1 0 0 0 0,1-1 0 0 0,-1 1 0 0 0,0 0 0 0 0,1 0 0 0 0,-1 0 0 0 0,0 0 0 0 0,1-1 0 0 0,-1 1 0 0 0,1 0 0 0 0,-1 0 0 0 0,0 0 0 0 0,1 0 0 0 0,-1 0 0 0 0,0 0 0 0 0,1 1-1 0 0,-1-1 1 0 0,0 0 0 0 0,0 0 0 0 0,-1 11 0 0 0,7 4 3 0 0,0 0-1 0 0,13 26 1 0 0,30 59 37 0 0,-38-79-16 0 0,-1 0-1 0 0,0 0 0 0 0,-2 1 1 0 0,-1 0-1 0 0,4 28 1 0 0,-8-40-16 0 0,1 1-4 0 0,-1 0 0 0 0,0 1 0 0 0,-1-1 0 0 0,-1 1 0 0 0,0-1 0 0 0,0 1 0 0 0,-1-1-1 0 0,0 1 1 0 0,-1-1 0 0 0,-4 12 0 0 0,6-21-4 0 0,-1-1-1 0 0,1 0 0 0 0,-1 1 1 0 0,1-1-1 0 0,-1 1 1 0 0,0-1-1 0 0,0 0 0 0 0,0 1 1 0 0,0-1-1 0 0,0 0 1 0 0,0 0-1 0 0,0 0 0 0 0,0 0 1 0 0,0 1-1 0 0,0-2 1 0 0,-1 1-1 0 0,1 0 0 0 0,0 0 1 0 0,-1 0-1 0 0,1-1 0 0 0,0 1 1 0 0,-1 0-1 0 0,-1 0 1 0 0,0-1-23 0 0,1 0 1 0 0,0 0-1 0 0,-1-1 0 0 0,1 1 1 0 0,-1 0-1 0 0,1-1 1 0 0,0 1-1 0 0,0-1 1 0 0,-1 0-1 0 0,1 0 0 0 0,0 0 1 0 0,0 0-1 0 0,-4-2 1 0 0,-3-4-46 0 0,-1 0 0 0 0,1-1 0 0 0,1 0 0 0 0,-16-17 0 0 0,-19-36 68 0 0,35 47-15 0 0,-1 1 0 0 0,0 0 0 0 0,-1 1 0 0 0,0 0 0 0 0,-1 0 0 0 0,-23-19 0 0 0,31 29 18 0 0,-1 0 0 0 0,1 1 0 0 0,-1-1-1 0 0,1 1 1 0 0,-1-1 0 0 0,1 1 0 0 0,-1 0 0 0 0,0 0 0 0 0,1 1 0 0 0,-1-1 0 0 0,0 1-1 0 0,0 0 1 0 0,-4 0 0 0 0,1 1-2 0 0,0 0 0 0 0,0 0 0 0 0,0 1-1 0 0,0 0 1 0 0,0 0 0 0 0,-9 5 0 0 0,-4 3-22 0 0,2 1 1 0 0,-1 0 0 0 0,-26 23 0 0 0,39-29-40 0 0,-26 23-235 0 0,31-27 247 0 0,0 0 1 0 0,0 0-1 0 0,0-1 1 0 0,0 1-1 0 0,1 0 1 0 0,-1 0-1 0 0,0 0 1 0 0,1 0-1 0 0,-1 0 1 0 0,0 0-1 0 0,1 0 1 0 0,0 0-1 0 0,-1 0 0 0 0,1 0 1 0 0,-1 0-1 0 0,1 0 1 0 0,0 0-1 0 0,0 1 1 0 0,0-1-1 0 0,0 0 1 0 0,0 0-1 0 0,0 0 1 0 0,0 0-1 0 0,0 0 1 0 0,0 1-1 0 0,0-1 1 0 0,1 0-1 0 0,-1 0 1 0 0,1 1-1 0 0,1 0-116 0 0,0 0-1 0 0,0 0 0 0 0,0-1 1 0 0,1 1-1 0 0,-1-1 0 0 0,0 1 1 0 0,1-1-1 0 0,-1 0 0 0 0,1 0 1 0 0,0 0-1 0 0,-1 0 0 0 0,1-1 1 0 0,0 1-1 0 0,-1-1 0 0 0,5 1 1 0 0,42 0-2046 0 0,-21-4 1170 0 0,2 1-64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980"/>
    </inkml:context>
    <inkml:brush xml:id="br0">
      <inkml:brushProperty name="width" value="0.05" units="cm"/>
      <inkml:brushProperty name="height" value="0.05" units="cm"/>
      <inkml:brushProperty name="color" value="#E71224"/>
    </inkml:brush>
  </inkml:definitions>
  <inkml:trace contextRef="#ctx0" brushRef="#br0">239 170 6281 0 0,'-3'-24'424'0'0,"2"14"-195"0"0,0 0 1 0 0,0 0-1 0 0,-1 1 0 0 0,0-1 1 0 0,-1 1-1 0 0,0-1 0 0 0,-1 1 0 0 0,-6-12 1 0 0,3 10 148 0 0,-11-15 870 0 0,17 25-1182 0 0,0 0 1 0 0,-1 0-1 0 0,1 0 0 0 0,0 0 1 0 0,-1 0-1 0 0,1 0 0 0 0,-1 1 1 0 0,1-1-1 0 0,-1 0 0 0 0,1 1 1 0 0,-1 0-1 0 0,1-1 0 0 0,-1 1 1 0 0,0 0-1 0 0,1 0 0 0 0,-1 0 0 0 0,1 0 1 0 0,-3 0-1 0 0,-7 1-33 0 0,-1 0 0 0 0,1 1 0 0 0,0 0 0 0 0,-16 6 0 0 0,23-7-11 0 0,0 1-1 0 0,-1 0 1 0 0,1 1 0 0 0,1-1-1 0 0,-1 1 1 0 0,0 0 0 0 0,0 0 0 0 0,1 0-1 0 0,0 0 1 0 0,0 0 0 0 0,0 1-1 0 0,0-1 1 0 0,-5 9 0 0 0,4-4 63 0 0,0 0-1 0 0,0 0 1 0 0,1 0 0 0 0,0 0 0 0 0,-3 16 0 0 0,6-21-73 0 0,-1-1 0 0 0,1 0 0 0 0,-1 1-1 0 0,1-1 1 0 0,0 0 0 0 0,0 1 0 0 0,0-1 0 0 0,0 1 0 0 0,0-1 0 0 0,1 0 0 0 0,-1 1 0 0 0,1-1 0 0 0,0 0 0 0 0,-1 1 0 0 0,1-1 0 0 0,0 0 0 0 0,0 0 0 0 0,1 0 0 0 0,-1 0 0 0 0,0 0-1 0 0,1 0 1 0 0,-1 0 0 0 0,1 0 0 0 0,0 0 0 0 0,3 2 0 0 0,-1-2-8 0 0,0 0-1 0 0,0-1 0 0 0,0 1 1 0 0,0-1-1 0 0,0 0 0 0 0,0 0 1 0 0,0-1-1 0 0,0 1 1 0 0,0-1-1 0 0,1 0 0 0 0,-1 0 1 0 0,0 0-1 0 0,0-1 1 0 0,0 0-1 0 0,1 1 0 0 0,6-4 1 0 0,-4 2-4 0 0,0 0 0 0 0,0-1 0 0 0,-1 0 0 0 0,1 0 0 0 0,-1-1 0 0 0,0 1 0 0 0,0-2 0 0 0,11-8 0 0 0,-15 11 37 0 0,0 0 0 0 0,-1-1 0 0 0,1 1 0 0 0,0-1 0 0 0,-1 0 0 0 0,1 1 0 0 0,-1-1 0 0 0,1-3 0 0 0,-2 5 253 0 0,1 2-247 0 0,0 0 0 0 0,0 0 0 0 0,0-1 0 0 0,0 1 0 0 0,0 0 0 0 0,0 0 0 0 0,0 0 0 0 0,0 0 0 0 0,-1 0 0 0 0,1 0 0 0 0,0 0 0 0 0,-1 1 0 0 0,1-1 0 0 0,-1 0 0 0 0,1 2 0 0 0,9 21-16 0 0,-5-7-61 0 0,15 39 170 0 0,-18-52-335 0 0,0 0 0 0 0,0 0 0 0 0,1 0 0 0 0,-1-1 0 0 0,1 1 0 0 0,0 0 0 0 0,0-1 0 0 0,0 0 0 0 0,1 0 0 0 0,6 5 0 0 0,-8-7-16 0 0,0 0 0 0 0,0-1 0 0 0,-1 1 0 0 0,1-1 0 0 0,0 1 0 0 0,0-1 0 0 0,0 0 0 0 0,0 0-1 0 0,0 1 1 0 0,0-1 0 0 0,0-1 0 0 0,0 1 0 0 0,0 0 0 0 0,0 0 0 0 0,-1-1 0 0 0,1 1 0 0 0,0-1 0 0 0,3-1-1 0 0,9-3-884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9.659"/>
    </inkml:context>
    <inkml:brush xml:id="br0">
      <inkml:brushProperty name="width" value="0.05" units="cm"/>
      <inkml:brushProperty name="height" value="0.05" units="cm"/>
      <inkml:brushProperty name="color" value="#E71224"/>
    </inkml:brush>
  </inkml:definitions>
  <inkml:trace contextRef="#ctx0" brushRef="#br0">54 33 6845 0 0,'0'-1'6'0'0,"0"0"1"0"0,0 0-1 0 0,0 0 1 0 0,0 0-1 0 0,0 0 1 0 0,0 1-1 0 0,0-1 1 0 0,0 0-1 0 0,0 0 1 0 0,-1 0 0 0 0,1 0-1 0 0,0 0 1 0 0,-1 1-1 0 0,1-1 1 0 0,0 0-1 0 0,-1 0 1 0 0,1 0-1 0 0,-1 1 1 0 0,0-1-1 0 0,1 0 1 0 0,-1 1-1 0 0,1-1 1 0 0,-1 1-1 0 0,0-1 1 0 0,0 0 0 0 0,1 1-1 0 0,-3-1 1 0 0,1 0 207 0 0,-1 0 1 0 0,0 1 0 0 0,0 0 0 0 0,0-1-1 0 0,0 1 1 0 0,0 0 0 0 0,-3 1-1 0 0,-5-1 952 0 0,11 0-1121 0 0,0 1 0 0 0,-1-1 1 0 0,1 0-1 0 0,-1 1 0 0 0,1-1 1 0 0,0 0-1 0 0,0 1 0 0 0,-1-1 1 0 0,1 1-1 0 0,0-1 0 0 0,-1 1 0 0 0,1-1 1 0 0,0 1-1 0 0,0-1 0 0 0,0 1 1 0 0,0-1-1 0 0,0 1 0 0 0,-1-1 0 0 0,1 1 1 0 0,0-1-1 0 0,0 1 0 0 0,0-1 1 0 0,0 1-1 0 0,0-1 0 0 0,1 1 0 0 0,-1-1 1 0 0,0 1-1 0 0,0-1 0 0 0,0 1 1 0 0,0-1-1 0 0,0 1 0 0 0,1-1 1 0 0,-1 1-1 0 0,1 0 0 0 0,6 21 505 0 0,-4-13-483 0 0,1 0 0 0 0,0 0 0 0 0,1-1 0 0 0,0 1 0 0 0,0-1 0 0 0,0 0 0 0 0,1-1 1 0 0,1 1-1 0 0,-1-1 0 0 0,1 0 0 0 0,0-1 0 0 0,1 0 0 0 0,10 8 0 0 0,-9-9-74 0 0,-7-4 4 0 0,-1 0 0 0 0,0-1 1 0 0,0 1-1 0 0,1 0 0 0 0,-1 0 0 0 0,0-1 0 0 0,1 1 1 0 0,-1-1-1 0 0,1 0 0 0 0,-1 1 0 0 0,3-1 0 0 0,-3 0-16 0 0,0 0-1 0 0,0-1 0 0 0,0 0 1 0 0,0 1-1 0 0,0-1 0 0 0,0 1 1 0 0,0-1-1 0 0,0 0 0 0 0,-1 0 1 0 0,1 1-1 0 0,0-1 0 0 0,-1 0 1 0 0,1 0-1 0 0,0 0 0 0 0,-1 0 1 0 0,1 0-1 0 0,-1 0 0 0 0,1 0 1 0 0,0-2-1 0 0,8-18-294 0 0,26-46 79 0 0,-31 61 236 0 0,0 0 1 0 0,0 0-1 0 0,1 1 0 0 0,0-1 1 0 0,0 1-1 0 0,0 0 0 0 0,1 1 0 0 0,7-6 1 0 0,-13 9-5 0 0,1 1 1 0 0,0-1 0 0 0,0 0-1 0 0,0 1 1 0 0,1-1-1 0 0,-1 1 1 0 0,0-1-1 0 0,0 1 1 0 0,0 0 0 0 0,0-1-1 0 0,0 1 1 0 0,0 0-1 0 0,1 0 1 0 0,-1 0 0 0 0,0 0-1 0 0,0 0 1 0 0,0 0-1 0 0,1 0 1 0 0,-1 0-1 0 0,0 0 1 0 0,0 1 0 0 0,0-1-1 0 0,0 0 1 0 0,0 1-1 0 0,0-1 1 0 0,0 1-1 0 0,1-1 1 0 0,-1 1 0 0 0,-1 0-1 0 0,1-1 1 0 0,0 1-1 0 0,0 0 1 0 0,0 0 0 0 0,0 0-1 0 0,0 0 1 0 0,1 1-1 0 0,2 5-4 0 0,0 0 0 0 0,0 0 0 0 0,-1 0 0 0 0,5 15-1 0 0,7 13 40 0 0,-14-34-28 0 0,0 1 0 0 0,0-1 0 0 0,0 1-1 0 0,0-1 1 0 0,0 0 0 0 0,0 1 0 0 0,1-1 0 0 0,-1 0 0 0 0,0 0 0 0 0,1 0 0 0 0,1 2 0 0 0,-1-3-4 0 0,-1 0 0 0 0,1 0 0 0 0,-1 0 0 0 0,1 0 0 0 0,-1-1 0 0 0,1 1 0 0 0,-1 0 0 0 0,1 0 0 0 0,-1-1 0 0 0,0 1 0 0 0,1-1 0 0 0,-1 1 0 0 0,0-1-1 0 0,1 0 1 0 0,0-1 0 0 0,41-16-49 0 0,-33 15 46 0 0,0-1-1 0 0,0 0 1 0 0,0-1 0 0 0,0 0 0 0 0,-1 0 0 0 0,0-1 0 0 0,14-12 0 0 0,-22 17 4 0 0,-1 1 1 0 0,1-1-1 0 0,0 0 1 0 0,0 0 0 0 0,-1 1-1 0 0,1-1 1 0 0,0 0-1 0 0,-1 0 1 0 0,1 0-1 0 0,-1 0 1 0 0,1 0-1 0 0,-1 0 1 0 0,0 0-1 0 0,1 0 1 0 0,-1 0 0 0 0,0 0-1 0 0,0 0 1 0 0,1 0-1 0 0,-1 0 1 0 0,0 0-1 0 0,0-2 1 0 0,-1 2-1 0 0,1 0 1 0 0,-1 0-1 0 0,1 0 0 0 0,-1 1 1 0 0,1-1-1 0 0,-1 0 0 0 0,0 0 1 0 0,1 1-1 0 0,-1-1 0 0 0,0 1 1 0 0,0-1-1 0 0,0 0 0 0 0,1 1 1 0 0,-1-1-1 0 0,0 1 0 0 0,0 0 1 0 0,0-1-1 0 0,-2 0 0 0 0,-4 0 4 0 0,0-1-1 0 0,0 1 1 0 0,0 0-1 0 0,-15 0 1 0 0,-51 1 57 0 0,72 0-58 0 0,1 0-1 0 0,-1 1 0 0 0,0-1 1 0 0,1 0-1 0 0,-1 1 0 0 0,0-1 0 0 0,1 1 1 0 0,-1-1-1 0 0,1 0 0 0 0,-1 1 0 0 0,1-1 1 0 0,-1 1-1 0 0,1 0 0 0 0,-1-1 1 0 0,1 1-1 0 0,-1-1 0 0 0,1 1 0 0 0,0 0 1 0 0,-1-1-1 0 0,1 1 0 0 0,0 0 1 0 0,-1-1-1 0 0,1 1 0 0 0,0 0 0 0 0,0-1 1 0 0,0 1-1 0 0,0 0 0 0 0,0 0 0 0 0,0-1 1 0 0,0 1-1 0 0,0 0 0 0 0,0 0 1 0 0,0-1-1 0 0,0 1 0 0 0,0 0 0 0 0,1 1 1 0 0,6 28 201 0 0,-5-26-193 0 0,0 0-1 0 0,1-1 0 0 0,-1 1 1 0 0,1-1-1 0 0,0 1 1 0 0,0-1-1 0 0,0 0 0 0 0,1 0 1 0 0,-1-1-1 0 0,1 1 1 0 0,0-1-1 0 0,-1 1 0 0 0,1-1 1 0 0,0 0-1 0 0,0-1 1 0 0,0 1-1 0 0,1-1 0 0 0,6 2 1 0 0,-7-2-17 0 0,0 0 1 0 0,0 0-1 0 0,0-1 1 0 0,0 0-1 0 0,1 1 1 0 0,-1-2-1 0 0,0 1 1 0 0,0 0 0 0 0,0-1-1 0 0,0 0 1 0 0,0 0-1 0 0,0 0 1 0 0,0 0-1 0 0,0-1 1 0 0,0 1-1 0 0,0-1 1 0 0,-1 0-1 0 0,1 0 1 0 0,-1-1-1 0 0,4-2 1 0 0,-4 2 2 0 0,-1 0 1 0 0,0 0-1 0 0,0 0 0 0 0,0 0 1 0 0,0 0-1 0 0,0 0 0 0 0,-1 0 1 0 0,1-1-1 0 0,-1 1 0 0 0,0-1 1 0 0,0 1-1 0 0,0-1 1 0 0,-1 1-1 0 0,1-1 0 0 0,-1 0 1 0 0,0 1-1 0 0,0-1 0 0 0,0 0 1 0 0,-1 1-1 0 0,1-1 0 0 0,-1 1 1 0 0,0-1-1 0 0,-1-3 0 0 0,-6-3 235 0 0,9 21 243 0 0,22 49 126 0 0,23 51-1084 0 0,-12-40-1357 0 0,-15-37 488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2.116"/>
    </inkml:context>
    <inkml:brush xml:id="br0">
      <inkml:brushProperty name="width" value="0.05" units="cm"/>
      <inkml:brushProperty name="height" value="0.05" units="cm"/>
      <inkml:brushProperty name="color" value="#E71224"/>
    </inkml:brush>
  </inkml:definitions>
  <inkml:trace contextRef="#ctx0" brushRef="#br0">24 261 5909 0 0,'-13'-51'2156'0'0,"16"71"-1633"0"0,-1 1 0 0 0,-1 0 1 0 0,-1 0-1 0 0,0-1 0 0 0,-2 1 0 0 0,-4 21 0 0 0,-3 68 24 0 0,11-73-388 0 0,-2-37-140 0 0,-1-24 15 0 0,8-24-67 0 0,2 1 1 0 0,2-1 0 0 0,2 2-1 0 0,27-62 1 0 0,-40 106 35 0 0,1 0 1 0 0,0 0-1 0 0,0 0 1 0 0,0 0-1 0 0,0 0 0 0 0,1 0 1 0 0,-1 1-1 0 0,0-1 1 0 0,1 0-1 0 0,-1 1 1 0 0,1-1-1 0 0,-1 1 0 0 0,3-2 1 0 0,-3 3 1 0 0,0-1 1 0 0,0 1-1 0 0,-1 0 1 0 0,1 0-1 0 0,0 0 1 0 0,0 0-1 0 0,0 0 1 0 0,0 0-1 0 0,0 0 1 0 0,0 0-1 0 0,-1 0 0 0 0,1 1 1 0 0,0-1-1 0 0,0 0 1 0 0,0 0-1 0 0,0 1 1 0 0,-1-1-1 0 0,1 1 1 0 0,0-1-1 0 0,0 0 1 0 0,-1 1-1 0 0,1 0 1 0 0,0-1-1 0 0,-1 1 1 0 0,1-1-1 0 0,0 1 1 0 0,-1 0-1 0 0,1-1 0 0 0,-1 1 1 0 0,1 0-1 0 0,-1 0 1 0 0,0-1-1 0 0,1 2 1 0 0,10 17 228 0 0,0 0 1 0 0,-2 1-1 0 0,14 39 1 0 0,9 23 485 0 0,-23-64-536 0 0,1 0 0 0 0,0-1-1 0 0,14 17 1 0 0,-20-29-166 0 0,0-1-1 0 0,1 1 1 0 0,-1-1-1 0 0,1 1 0 0 0,0-1 1 0 0,0-1-1 0 0,0 1 1 0 0,1-1-1 0 0,-1 0 1 0 0,1 0-1 0 0,0 0 1 0 0,0-1-1 0 0,12 3 0 0 0,-14-4-25 0 0,1-1 0 0 0,0 0 0 0 0,-1 0 0 0 0,1 0 0 0 0,-1-1-1 0 0,1 0 1 0 0,0 0 0 0 0,-1 0 0 0 0,0 0 0 0 0,1 0 0 0 0,-1-1-1 0 0,0 0 1 0 0,0 0 0 0 0,1 0 0 0 0,-2-1 0 0 0,1 1 0 0 0,7-7 0 0 0,-1 0-83 0 0,0 0 0 0 0,0-1 0 0 0,-1 0 0 0 0,14-20 1 0 0,-18 22 41 0 0,-1 1 1 0 0,0-1-1 0 0,-1 1 1 0 0,0-1-1 0 0,0 0 1 0 0,-1-1-1 0 0,0 1 1 0 0,0 0-1 0 0,-1-1 1 0 0,0 1-1 0 0,0-14 1 0 0,-2-4-139 0 0,-1 1 1 0 0,-8-38 0 0 0,10 62 176 0 0,0-1 1 0 0,0 0-1 0 0,-1 0 1 0 0,1 1-1 0 0,0-1 1 0 0,-1 0-1 0 0,0 1 1 0 0,1-1-1 0 0,-1 0 1 0 0,0 1-1 0 0,0-1 0 0 0,0 1 1 0 0,0-1-1 0 0,0 1 1 0 0,0 0-1 0 0,0-1 1 0 0,-1 1-1 0 0,1 0 1 0 0,0 0-1 0 0,-1 0 1 0 0,1 0-1 0 0,-3-2 1 0 0,2 3 5 0 0,0 0 1 0 0,1 0 0 0 0,-1 0 0 0 0,0 0 0 0 0,1 0 0 0 0,-1 1 0 0 0,1-1-1 0 0,-1 0 1 0 0,0 1 0 0 0,1-1 0 0 0,-1 1 0 0 0,1-1 0 0 0,-1 1 0 0 0,1 0-1 0 0,-1 0 1 0 0,1 0 0 0 0,0 0 0 0 0,-1 0 0 0 0,1 0 0 0 0,0 0-1 0 0,0 0 1 0 0,0 0 0 0 0,-1 0 0 0 0,0 3 0 0 0,0-2-2 0 0,1 0 0 0 0,-1 0-1 0 0,0 0 1 0 0,1 0 0 0 0,0 0 0 0 0,-1 0 0 0 0,1 0 0 0 0,0 0 0 0 0,0 1 0 0 0,0-1-1 0 0,1 1 1 0 0,-1-1 0 0 0,0 1 0 0 0,1-1 0 0 0,0 0 0 0 0,0 1 0 0 0,-1 0-1 0 0,1-1 1 0 0,1 1 0 0 0,-1-1 0 0 0,0 1 0 0 0,1-1 0 0 0,0 4 0 0 0,1-3-41 0 0,-1 0 0 0 0,1 1 0 0 0,0-1 1 0 0,0 0-1 0 0,0 0 0 0 0,1 0 1 0 0,-1 0-1 0 0,1-1 0 0 0,-1 1 0 0 0,1-1 1 0 0,0 1-1 0 0,0-1 0 0 0,0 0 1 0 0,0 0-1 0 0,4 1 0 0 0,8 4-86 0 0,-1-1 0 0 0,1-1-1 0 0,0-1 1 0 0,0 0 0 0 0,1-1 0 0 0,-1 0-1 0 0,1-1 1 0 0,0-1 0 0 0,-1-1 0 0 0,1 0-1 0 0,0-1 1 0 0,-1-1 0 0 0,31-6 0 0 0,-42 6 185 0 0,0 1 0 0 0,0 0 0 0 0,0-1 0 0 0,0 0 0 0 0,0 0 0 0 0,0 0 0 0 0,-1 0 1 0 0,1-1-1 0 0,4-4 0 0 0,-7 7-37 0 0,0-1-1 0 0,-1 0 1 0 0,1 1 0 0 0,0-1 0 0 0,-1 0-1 0 0,1 0 1 0 0,-1 1 0 0 0,1-1 0 0 0,-1 0-1 0 0,1 0 1 0 0,-1 0 0 0 0,0 0 0 0 0,1 1 0 0 0,-1-1-1 0 0,0 0 1 0 0,0 0 0 0 0,0 0 0 0 0,0 0-1 0 0,0 0 1 0 0,0 0 0 0 0,0 0 0 0 0,0 0-1 0 0,0 0 1 0 0,0 1 0 0 0,0-1 0 0 0,0 0 0 0 0,-1 0-1 0 0,1 0 1 0 0,0 0 0 0 0,-1 0 0 0 0,1 0-1 0 0,0 1 1 0 0,-1-1 0 0 0,1 0 0 0 0,-1 0-1 0 0,0 1 1 0 0,1-1 0 0 0,-1 0 0 0 0,0 1 0 0 0,1-1-1 0 0,-1 0 1 0 0,0 1 0 0 0,0-1 0 0 0,1 1-1 0 0,-1-1 1 0 0,0 1 0 0 0,-1-1 0 0 0,0 0-10 0 0,0 0 0 0 0,0 0-1 0 0,0 1 1 0 0,0-1 0 0 0,-1 1 0 0 0,1-1 0 0 0,0 1 0 0 0,0 0 0 0 0,0-1 0 0 0,0 1 0 0 0,-1 0-1 0 0,1 1 1 0 0,0-1 0 0 0,0 0 0 0 0,0 1 0 0 0,0-1 0 0 0,-1 1 0 0 0,1-1 0 0 0,0 1 0 0 0,0 0-1 0 0,0 0 1 0 0,0 0 0 0 0,1 0 0 0 0,-1 0 0 0 0,0 1 0 0 0,0-1 0 0 0,1 1 0 0 0,-1-1 0 0 0,1 1-1 0 0,-3 3 1 0 0,1-3 29 0 0,1 1 0 0 0,-1 0 0 0 0,1-1 1 0 0,0 1-1 0 0,0 1 0 0 0,1-1 0 0 0,-1 0 0 0 0,0 0 0 0 0,1 1 0 0 0,0-1 0 0 0,0 0 0 0 0,0 1 0 0 0,0 0 0 0 0,1-1 0 0 0,-1 1 0 0 0,1-1 0 0 0,0 1 0 0 0,0 4 0 0 0,1-4-1 0 0,0-1 0 0 0,0 1-1 0 0,0 0 1 0 0,0-1 0 0 0,1 1-1 0 0,0-1 1 0 0,-1 0 0 0 0,1 1-1 0 0,0-1 1 0 0,1 0 0 0 0,2 4-1 0 0,-3-6-29 0 0,-1 0 0 0 0,1 0 0 0 0,-1 0-1 0 0,1 0 1 0 0,-1 0 0 0 0,1 0 0 0 0,-1 0 0 0 0,1-1-1 0 0,0 1 1 0 0,-1-1 0 0 0,1 1 0 0 0,0-1 0 0 0,0 0-1 0 0,-1 1 1 0 0,1-1 0 0 0,0 0 0 0 0,0 0 0 0 0,-1 0-1 0 0,1 0 1 0 0,0-1 0 0 0,0 1 0 0 0,-1 0 0 0 0,1-1-1 0 0,0 1 1 0 0,-1-1 0 0 0,1 0 0 0 0,1 0 0 0 0,-1 0-5 0 0,-1 1 0 0 0,0 0 0 0 0,0-1 0 0 0,0 1 0 0 0,0-1 0 0 0,0 1 0 0 0,0-1 0 0 0,0 0 0 0 0,0 1 0 0 0,0-1 0 0 0,0 0 0 0 0,0 0 1 0 0,0 0-1 0 0,-1 1 0 0 0,1-1 0 0 0,0 0 0 0 0,0 0 0 0 0,-1 0 0 0 0,1 0 0 0 0,-1 0 0 0 0,1 0 0 0 0,-1-1 0 0 0,1 1 0 0 0,-1-1 0 0 0,0 1 0 0 0,0 0 0 0 0,-1-1 0 0 0,1 1 0 0 0,-1 0-1 0 0,1 0 1 0 0,-1 0 0 0 0,1 0 0 0 0,-1 0-1 0 0,0 0 1 0 0,1 0 0 0 0,-1 0 0 0 0,0 0-1 0 0,0 0 1 0 0,0 0 0 0 0,0 0 0 0 0,0 0-1 0 0,0 1 1 0 0,-1-2 0 0 0,-7-3 8 0 0,1 0 1 0 0,-1 1 0 0 0,0-1-1 0 0,-14-3 1 0 0,6 3 8 0 0,11 4-10 0 0,1 0-1 0 0,-1-1 1 0 0,1 0 0 0 0,0 0-1 0 0,0 0 1 0 0,0-1-1 0 0,0 0 1 0 0,-5-3 0 0 0,9 6-5 0 0,1-1 1 0 0,0 1-1 0 0,0 0 1 0 0,0-1 0 0 0,-1 1-1 0 0,1 0 1 0 0,0-1 0 0 0,0 1-1 0 0,0 0 1 0 0,0-1 0 0 0,0 1-1 0 0,0 0 1 0 0,0-1 0 0 0,0 1-1 0 0,0-1 1 0 0,0 1-1 0 0,0 0 1 0 0,0-1 0 0 0,0 1-1 0 0,0 0 1 0 0,0-1 0 0 0,0 1-1 0 0,0 0 1 0 0,1-1 0 0 0,-1 1-1 0 0,0 0 1 0 0,0-1-1 0 0,0 1 1 0 0,0 0 0 0 0,1-1-1 0 0,-1 1 1 0 0,0 0 0 0 0,0 0-1 0 0,1-1 1 0 0,-1 1 0 0 0,0 0-1 0 0,1 0 1 0 0,-1 0 0 0 0,0-1-1 0 0,0 1 1 0 0,1 0-1 0 0,-1 0 1 0 0,0 0 0 0 0,1 0-1 0 0,-1 0 1 0 0,1-1 0 0 0,-1 1-1 0 0,0 0 1 0 0,1 0 0 0 0,0 0-1 0 0,20-7 73 0 0,34 2-73 0 0,0 3 1 0 0,0 1 0 0 0,-1 4-1 0 0,1 1 1 0 0,64 14-1 0 0,-100-15 70 0 0,42 10 710 0 0,-136-43-91 0 0,71 29-690 0 0,-1 0 0 0 0,1 0 0 0 0,0 1-1 0 0,-1 0 1 0 0,1 0 0 0 0,0 0 0 0 0,-1 0 0 0 0,1 1-1 0 0,0 0 1 0 0,0-1 0 0 0,-1 2 0 0 0,1-1-1 0 0,0 0 1 0 0,0 1 0 0 0,0 0 0 0 0,0 0-1 0 0,0 0 1 0 0,1 0 0 0 0,-7 6 0 0 0,7-6 14 0 0,0 0 0 0 0,1 0 0 0 0,-1 1 0 0 0,1-1 1 0 0,0 1-1 0 0,0-1 0 0 0,0 1 0 0 0,0 0 0 0 0,1 0 0 0 0,-1 0 1 0 0,1 0-1 0 0,-1 0 0 0 0,1 0 0 0 0,0 0 0 0 0,0 0 1 0 0,0 0-1 0 0,1 1 0 0 0,-1-1 0 0 0,1 0 0 0 0,0 1 0 0 0,0-1 1 0 0,0 0-1 0 0,0 1 0 0 0,1-1 0 0 0,-1 0 0 0 0,2 6 0 0 0,0-7-6 0 0,-1 1 0 0 0,1 0 0 0 0,0-1 0 0 0,-1 1 1 0 0,1-1-1 0 0,0 1 0 0 0,1-1 0 0 0,-1 0 0 0 0,0 0 0 0 0,1 0 0 0 0,-1 0 0 0 0,1-1 0 0 0,-1 1 0 0 0,1 0 0 0 0,0-1 0 0 0,0 0 0 0 0,0 0 0 0 0,0 0 0 0 0,0 0 0 0 0,0 0 0 0 0,0-1 0 0 0,0 1 0 0 0,5-1 0 0 0,4 1-2 0 0,0 0 1 0 0,0-1 0 0 0,0 0-1 0 0,21-4 1 0 0,-20 2-6 0 0,0-1 0 0 0,-1 0 0 0 0,1-1 0 0 0,0 0 1 0 0,-1-1-1 0 0,0 0 0 0 0,11-7 0 0 0,-19 9-8 0 0,0 1-1 0 0,-1 0 1 0 0,0-1-1 0 0,0 0 1 0 0,0 0-1 0 0,0 0 1 0 0,0 0-1 0 0,0 0 1 0 0,-1-1-1 0 0,1 1 1 0 0,-1-1 0 0 0,0 0-1 0 0,0 0 1 0 0,-1 1-1 0 0,1-1 1 0 0,-1 0-1 0 0,0-1 1 0 0,0 1-1 0 0,0 0 1 0 0,0 0-1 0 0,-1 0 1 0 0,0 0-1 0 0,0-1 1 0 0,0 1 0 0 0,-1-7-1 0 0,-3-11-85 0 0,-1-1-1 0 0,0 1 1 0 0,-17-39-1 0 0,-34-60-64 0 0,43 94 153 0 0,13 27 4 0 0,0 0 1 0 0,0-1-1 0 0,-1 1 1 0 0,1 0 0 0 0,0-1-1 0 0,0 1 1 0 0,0 0-1 0 0,0 0 1 0 0,0-1-1 0 0,0 1 1 0 0,-1 0 0 0 0,1 0-1 0 0,0-1 1 0 0,0 1-1 0 0,-1 0 1 0 0,1 0-1 0 0,0-1 1 0 0,0 1 0 0 0,0 0-1 0 0,-1 0 1 0 0,1 0-1 0 0,0 0 1 0 0,-1-1 0 0 0,1 1-1 0 0,0 0 1 0 0,0 0-1 0 0,-1 0 1 0 0,1 0-1 0 0,0 0 1 0 0,-1 0 0 0 0,1 0-1 0 0,0 0 1 0 0,-1 0-1 0 0,1 0 1 0 0,0 0-1 0 0,-1 0 1 0 0,1 0 0 0 0,-1 0-1 0 0,-8 12-10 0 0,-5 28 19 0 0,12-34 4 0 0,-9 31 61 0 0,1 0 0 0 0,-9 72-1 0 0,18-94-75 0 0,0 1-1 0 0,0 0 1 0 0,2 0-1 0 0,0-1 1 0 0,0 1-1 0 0,2 0 1 0 0,0-1-1 0 0,1 1 1 0 0,11 27-1 0 0,-12-37-170 0 0,1 0 0 0 0,-1 0 0 0 0,2 0 0 0 0,-1-1 1 0 0,1 0-1 0 0,0 0 0 0 0,0 0 0 0 0,0 0 0 0 0,0-1 0 0 0,1 1 0 0 0,11 5 0 0 0,-9-5-304 0 0,0-1-1 0 0,1 0 1 0 0,0-1-1 0 0,0 1 1 0 0,0-2-1 0 0,1 1 1 0 0,-1-1-1 0 0,10 1 1 0 0,-14-3 360 0 0,-1 0 1 0 0,0-1-1 0 0,1 1 1 0 0,-1-1-1 0 0,0 0 1 0 0,1 0-1 0 0,-1 0 1 0 0,0 0-1 0 0,0-1 1 0 0,0 1-1 0 0,0-1 1 0 0,0 0-1 0 0,-1-1 1 0 0,1 1-1 0 0,-1-1 1 0 0,1 1-1 0 0,-1-1 1 0 0,0 0-1 0 0,0 0 1 0 0,0 0-1 0 0,0-1 1 0 0,-1 1-1 0 0,1-1 1 0 0,1-4-1 0 0,1 0 250 0 0,-1 0-1 0 0,0-1 1 0 0,0 0-1 0 0,-1 0 1 0 0,0 0-1 0 0,-1 0 1 0 0,0 0-1 0 0,0-1 1 0 0,-1 1-1 0 0,0-11 1 0 0,0 4 326 0 0,0 13-306 0 0,-1 1 1 0 0,1-1-1 0 0,-1 1 0 0 0,0-1 1 0 0,0 1-1 0 0,0-1 0 0 0,0 1 1 0 0,-1-1-1 0 0,1 0 0 0 0,-2-3 1 0 0,0-3 973 0 0,3 10 49 0 0,0-1-1113 0 0,-1 1 0 0 0,0 0 0 0 0,1-1 1 0 0,-1 1-1 0 0,0 0 0 0 0,0 0 0 0 0,0-1 0 0 0,0 1 0 0 0,0 0 0 0 0,0 0 0 0 0,0-1 1 0 0,0 1-1 0 0,0 0 0 0 0,0 0 0 0 0,0 0 0 0 0,0-1 0 0 0,0 1 0 0 0,-1 0 0 0 0,1-1 1 0 0,0 1-1 0 0,-1 1 0 0 0,0-2-25 0 0,1 1 1 0 0,0 0-1 0 0,-1-1 0 0 0,1 1 1 0 0,-1 0-1 0 0,1-1 0 0 0,0 1 1 0 0,-1 0-1 0 0,1 0 0 0 0,0 0 1 0 0,0-1-1 0 0,0 1 0 0 0,0 0 1 0 0,0 0-1 0 0,0 0 0 0 0,0-1 1 0 0,0 1-1 0 0,0 0 0 0 0,0 0 1 0 0,0 0-1 0 0,0-1 1 0 0,0 1-1 0 0,1 0 0 0 0,-1 0 1 0 0,0 0-1 0 0,1-1 0 0 0,0 2 1 0 0,0 0-3 0 0,0-1-1 0 0,1 0 1 0 0,-1 1 0 0 0,1-1 0 0 0,-1 0 0 0 0,1 0 0 0 0,0 0 0 0 0,-1-1 0 0 0,1 1 0 0 0,0 0 0 0 0,0 0 0 0 0,1 0 0 0 0,3 0-25 0 0,0 0 1 0 0,0 0-1 0 0,-1 0 1 0 0,1 0-1 0 0,0-1 1 0 0,0 0 0 0 0,0-1-1 0 0,7 0 1 0 0,-4-1-12 0 0,-1 0 1 0 0,1-1 0 0 0,-1 0-1 0 0,0 0 1 0 0,0-1 0 0 0,0 0-1 0 0,13-9 1 0 0,-18 11-1 0 0,-1 0 0 0 0,0 0 0 0 0,0 0 0 0 0,0 0 0 0 0,0 0 0 0 0,0-1-1 0 0,-1 1 1 0 0,1-1 0 0 0,-1 1 0 0 0,1-1 0 0 0,-1 0 0 0 0,0 0 0 0 0,0 1 0 0 0,0-1 0 0 0,-1 0 0 0 0,1 0 0 0 0,-1 0 0 0 0,1 0 0 0 0,-1 0 0 0 0,0 0 0 0 0,0 0 0 0 0,0 0 0 0 0,-1 0-1 0 0,1 0 1 0 0,-1 0 0 0 0,-1-3 0 0 0,1 1 0 0 0,-1 0 0 0 0,1 0 0 0 0,-1 0 0 0 0,-1 0 0 0 0,1 0 0 0 0,-1 0 0 0 0,1 1 0 0 0,-2-1 0 0 0,1 1 0 0 0,-4-5 0 0 0,5 8 1 0 0,1 0-1 0 0,0 0 1 0 0,0 0 0 0 0,0 0 0 0 0,-1 0 0 0 0,1 1 0 0 0,0-1-1 0 0,-1 0 1 0 0,1 1 0 0 0,-1-1 0 0 0,1 1 0 0 0,-1-1 0 0 0,1 1 0 0 0,-1 0-1 0 0,1-1 1 0 0,-1 1 0 0 0,1 0 0 0 0,-1 0 0 0 0,1 0 0 0 0,-1 0 0 0 0,0 1-1 0 0,1-1 1 0 0,-1 0 0 0 0,1 1 0 0 0,-1-1 0 0 0,1 0 0 0 0,-1 1 0 0 0,1 0-1 0 0,0-1 1 0 0,-1 1 0 0 0,1 0 0 0 0,0 0 0 0 0,-1 0 0 0 0,1 0 0 0 0,0 0-1 0 0,0 0 1 0 0,0 0 0 0 0,-2 2 0 0 0,-2 4-9 0 0,-1-1-1 0 0,1 1 1 0 0,1 1 0 0 0,-1-1-1 0 0,1 0 1 0 0,0 1-1 0 0,1 0 1 0 0,0 0 0 0 0,0 0-1 0 0,1 0 1 0 0,-1 1 0 0 0,2-1-1 0 0,0 1 1 0 0,0-1 0 0 0,0 1-1 0 0,1 12 1 0 0,0-16-3 0 0,1 0 0 0 0,-1 0 0 0 0,1 0 0 0 0,0 0 0 0 0,0 0 1 0 0,1 0-1 0 0,-1-1 0 0 0,1 1 0 0 0,0 0 0 0 0,0-1 0 0 0,1 1 0 0 0,-1-1 1 0 0,1 0-1 0 0,0 0 0 0 0,0 0 0 0 0,0 0 0 0 0,1 0 0 0 0,-1-1 0 0 0,1 0 0 0 0,0 0 1 0 0,0 0-1 0 0,0 0 0 0 0,1 0 0 0 0,-1-1 0 0 0,1 1 0 0 0,-1-1 0 0 0,1-1 0 0 0,9 4 1 0 0,2-3-616 0 0,0 1 0 0 0,0-2 0 0 0,1 0 0 0 0,-1-1 0 0 0,0-1 0 0 0,0 0 0 0 0,0-1 0 0 0,0-1 0 0 0,0 0 0 0 0,0-1 0 0 0,27-12 0 0 0,-37 14 519 0 0,0 0 1 0 0,-1-1-1 0 0,1 0 0 0 0,-1-1 0 0 0,0 1 1 0 0,0-1-1 0 0,0 0 0 0 0,0 0 0 0 0,-1 0 1 0 0,1-1-1 0 0,-1 0 0 0 0,5-7 0 0 0,-5 5 241 0 0,0-1 0 0 0,-1 1 0 0 0,0-1 0 0 0,0 1 0 0 0,0-1 0 0 0,-1 0 0 0 0,-1 0-1 0 0,1 0 1 0 0,-1-9 0 0 0,2 3 163 0 0,-3 11-277 0 0,1 0 0 0 0,0 1 0 0 0,-1-1 0 0 0,0 0 0 0 0,1 0 0 0 0,-1 0 0 0 0,0 1 1 0 0,0-1-1 0 0,-1 0 0 0 0,1 0 0 0 0,-1 0 0 0 0,1 1 0 0 0,-1-1 0 0 0,0 0 0 0 0,-1-2 0 0 0,2 5-24 0 0,0 0 0 0 0,0-1-1 0 0,0 1 1 0 0,0 0 0 0 0,0-1 0 0 0,0 1 0 0 0,-1 0 0 0 0,1 0-1 0 0,0 0 1 0 0,0-1 0 0 0,0 1 0 0 0,0 0 0 0 0,0 0-1 0 0,-1-1 1 0 0,1 1 0 0 0,0 0 0 0 0,0 0 0 0 0,0 0 0 0 0,-1 0-1 0 0,1-1 1 0 0,0 1 0 0 0,0 0 0 0 0,-1 0 0 0 0,1 0 0 0 0,0 0-1 0 0,0 0 1 0 0,-1 0 0 0 0,1 0 0 0 0,0 0 0 0 0,-1 0-1 0 0,1 0 1 0 0,0 0 0 0 0,0 0 0 0 0,-1 0 0 0 0,1 0 0 0 0,0 0-1 0 0,0 0 1 0 0,-1 0 0 0 0,1 0 0 0 0,0 0 0 0 0,0 0 0 0 0,-1 0-1 0 0,1 0 1 0 0,0 0 0 0 0,-1 1 0 0 0,0 14-189 0 0,1-9 179 0 0,1 0 0 0 0,0 0 1 0 0,1-1-1 0 0,-1 1 1 0 0,3 5-1 0 0,5 5 436 0 0,-6-13-144 0 0,-5-3-869 0 0,-1-2 300 0 0,2 0-111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171"/>
    </inkml:context>
    <inkml:brush xml:id="br0">
      <inkml:brushProperty name="width" value="0.05" units="cm"/>
      <inkml:brushProperty name="height" value="0.05" units="cm"/>
      <inkml:brushProperty name="color" value="#E71224"/>
    </inkml:brush>
  </inkml:definitions>
  <inkml:trace contextRef="#ctx0" brushRef="#br0">13 288 6249 0 0,'-1'-1'51'0'0,"0"0"0"0"0,1 0 0 0 0,-1 0 1 0 0,0 0-1 0 0,1 0 0 0 0,-1 0 0 0 0,1 0 1 0 0,0 0-1 0 0,-1 0 0 0 0,1 0 0 0 0,0 0 0 0 0,0 0 1 0 0,-1-2-1 0 0,1 3 39 0 0,0-1 0 0 0,0 0 0 0 0,0 1 0 0 0,0-1 0 0 0,0 1 0 0 0,0-1 0 0 0,0 0 0 0 0,0 1 0 0 0,0-1 1 0 0,0 1-1 0 0,0-1 0 0 0,0 0 0 0 0,0 1 0 0 0,0-1 0 0 0,0 1 0 0 0,1-1 0 0 0,-1 1 0 0 0,0-1 0 0 0,0 1 0 0 0,1-1 0 0 0,-1 1 0 0 0,0-1 0 0 0,1 1 0 0 0,-1-1 0 0 0,1 1 0 0 0,-1-1 0 0 0,1 0 1 0 0,0 2-35 0 0,0-1 1 0 0,0 0 0 0 0,0 0 0 0 0,0 1 0 0 0,0-1-1 0 0,0 0 1 0 0,-1 1 0 0 0,1-1 0 0 0,0 1-1 0 0,0-1 1 0 0,0 1 0 0 0,-1-1 0 0 0,1 1 0 0 0,0 0-1 0 0,-1-1 1 0 0,1 1 0 0 0,0 0 0 0 0,-1-1 0 0 0,1 1-1 0 0,-1 0 1 0 0,1 0 0 0 0,-1 0 0 0 0,0 0 0 0 0,1-1-1 0 0,-1 1 1 0 0,1 2 0 0 0,10 26 664 0 0,-10-26-625 0 0,7 25 460 0 0,-2 1-1 0 0,5 54 1 0 0,-1-11-72 0 0,8 22-27 0 0,42 127 0 0 0,-59-218-457 0 0,0 0 1 0 0,0 0 1 0 0,0 0-1 0 0,0 0 1 0 0,-1 0 0 0 0,1 0-1 0 0,-1 0 1 0 0,1 0-1 0 0,-1 0 1 0 0,0 0-1 0 0,0 0 1 0 0,-1 5-1 0 0,0-8 1 0 0,1 0 0 0 0,0 0 0 0 0,-1 0 1 0 0,1 0-1 0 0,-1 0 0 0 0,1 0 0 0 0,0 0 0 0 0,-1 0 0 0 0,1 0 0 0 0,-1-1 0 0 0,1 1 0 0 0,0 0 0 0 0,-1 0 0 0 0,1 0 0 0 0,0 0 0 0 0,-1-1 0 0 0,1 1 0 0 0,0 0 0 0 0,0 0 0 0 0,-1-1 0 0 0,1 1 0 0 0,0 0 0 0 0,0-1 0 0 0,-1 1 0 0 0,1 0 0 0 0,0-1 1 0 0,0 1-1 0 0,0 0 0 0 0,-1-1 0 0 0,1 1 0 0 0,0 0 0 0 0,0-1 0 0 0,0 0 0 0 0,-9-13-2 0 0,-16-38-31 0 0,2-2-1 0 0,2 0 0 0 0,-26-111 0 0 0,38 123 16 0 0,2-1-1 0 0,-3-77 1 0 0,10 94 0 0 0,1 0 0 0 0,1 1 0 0 0,1-1 1 0 0,2 1-1 0 0,14-50 0 0 0,-16 68 16 0 0,0 0-1 0 0,0 1 1 0 0,0-1 0 0 0,1 1-1 0 0,0 0 1 0 0,1 0 0 0 0,-1 0-1 0 0,1 1 1 0 0,0 0 0 0 0,0-1 0 0 0,1 2-1 0 0,0-1 1 0 0,9-6 0 0 0,-6 6-3 0 0,0 0 1 0 0,1 1 0 0 0,-1 0 0 0 0,1 0 0 0 0,0 1 0 0 0,0 0 0 0 0,0 1 0 0 0,1 0 0 0 0,12 0 0 0 0,-13 1-1 0 0,1 1 1 0 0,-1 1-1 0 0,1-1 1 0 0,-1 2-1 0 0,1-1 1 0 0,-1 2-1 0 0,0-1 1 0 0,0 1-1 0 0,11 6 1 0 0,-14-6 0 0 0,0 0 1 0 0,-1 1 0 0 0,0 0 0 0 0,0 0 0 0 0,0 0-1 0 0,0 1 1 0 0,0 0 0 0 0,-1 0 0 0 0,0 1 0 0 0,0-1-1 0 0,-1 1 1 0 0,0 0 0 0 0,6 9 0 0 0,-8-10 1 0 0,0 0 1 0 0,0-1 0 0 0,0 1 0 0 0,-1 0 0 0 0,1 0-1 0 0,-1 0 1 0 0,0 0 0 0 0,-1 0 0 0 0,1 1 0 0 0,-1-1-1 0 0,0 0 1 0 0,0 0 0 0 0,-1 0 0 0 0,-1 9-1 0 0,0-6 8 0 0,-1-1-1 0 0,0 0 1 0 0,0 0-1 0 0,0 0 1 0 0,-1 0-1 0 0,0 0 1 0 0,0 0-1 0 0,-10 10 1 0 0,-5 2 19 0 0,-1 0 0 0 0,-1-1 0 0 0,0-2 0 0 0,-34 21 0 0 0,42-28-70 0 0,-96 57-971 0 0,102-61-822 0 0,10-4 566 0 0,21-6-305 0 0,-4 0 292 0 0,4 2 66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649"/>
    </inkml:context>
    <inkml:brush xml:id="br0">
      <inkml:brushProperty name="width" value="0.05" units="cm"/>
      <inkml:brushProperty name="height" value="0.05" units="cm"/>
      <inkml:brushProperty name="color" value="#E71224"/>
    </inkml:brush>
  </inkml:definitions>
  <inkml:trace contextRef="#ctx0" brushRef="#br0">31 8 6189 0 0,'1'-1'31'0'0,"3"0"181"0"0,0 0 0 0 0,0 0 0 0 0,0 0 1 0 0,0 0-1 0 0,8 0 0 0 0,-25 28 3011 0 0,4-12-2374 0 0,0 1 0 0 0,1 1 0 0 0,1-1 1 0 0,-9 30-1 0 0,15-42-795 0 0,1 0 0 0 0,-1 0 0 0 0,1-1 0 0 0,0 1 0 0 0,0 0-1 0 0,1 0 1 0 0,-1 0 0 0 0,1-1 0 0 0,0 1 0 0 0,0 0 0 0 0,0-1 0 0 0,0 1 0 0 0,0 0 0 0 0,1-1 0 0 0,0 0 0 0 0,3 5-1 0 0,4 6 40 0 0,1 0-1 0 0,16 17 1 0 0,-12-16 13 0 0,-10-10-96 0 0,1 0 0 0 0,-1 0 0 0 0,1 0-1 0 0,0-1 1 0 0,1 0 0 0 0,-1 0 0 0 0,1 0-1 0 0,-1-1 1 0 0,9 4 0 0 0,-12-6-28 0 0,1-1 1 0 0,-1 1-1 0 0,1 0 1 0 0,0-1-1 0 0,-1 1 1 0 0,1-1-1 0 0,0 0 0 0 0,0 0 1 0 0,-1 0-1 0 0,1 0 1 0 0,0 0-1 0 0,0-1 1 0 0,-1 1-1 0 0,1-1 0 0 0,0 0 1 0 0,-1 0-1 0 0,1 0 1 0 0,-1 0-1 0 0,1 0 1 0 0,-1 0-1 0 0,0-1 0 0 0,1 1 1 0 0,-1-1-1 0 0,3-2 1 0 0,5-6-49 0 0,0 0 1 0 0,-1 0-1 0 0,0-1 1 0 0,-1 0-1 0 0,-1 0 1 0 0,1-1-1 0 0,-2 0 1 0 0,8-17-1 0 0,0-6 31 0 0,-10 24 28 0 0,1-1 1 0 0,9-17 0 0 0,-23 44 80 0 0,0 0 0 0 0,0 1 1 0 0,2 0-1 0 0,0 1 0 0 0,1-1 0 0 0,0 1 1 0 0,1 0-1 0 0,2 1 0 0 0,-4 23 0 0 0,6-11 502 0 0,1 0-1 0 0,8 55 0 0 0,20 59 833 0 0,-27-136-1345 0 0,5 18 165 0 0,5 49-1 0 0,-11-68-214 0 0,0 0-1 0 0,0 0 0 0 0,0 0 1 0 0,-1 0-1 0 0,0 0 1 0 0,0 0-1 0 0,0 0 0 0 0,-1-1 1 0 0,0 1-1 0 0,-1 0 1 0 0,0-1-1 0 0,-5 10 0 0 0,7-15-10 0 0,0 1-1 0 0,0-1 0 0 0,0 1 0 0 0,-1-1 0 0 0,1 0 1 0 0,0 1-1 0 0,-1-1 0 0 0,1 0 0 0 0,-1 0 0 0 0,0 0 0 0 0,1 0 1 0 0,-1 0-1 0 0,0 0 0 0 0,0-1 0 0 0,1 1 0 0 0,-1 0 1 0 0,0-1-1 0 0,0 0 0 0 0,0 1 0 0 0,0-1 0 0 0,0 0 0 0 0,0 0 1 0 0,0 0-1 0 0,0 0 0 0 0,0 0 0 0 0,1 0 0 0 0,-1-1 1 0 0,0 1-1 0 0,0-1 0 0 0,0 1 0 0 0,0-1 0 0 0,1 0 0 0 0,-1 0 1 0 0,-2-1-1 0 0,-6-4-3 0 0,-1 0 1 0 0,1-1-1 0 0,0 0 1 0 0,-11-11-1 0 0,9 8 6 0 0,2 1-32 0 0,1 0-1 0 0,0 0 0 0 0,0-1 0 0 0,1 0 0 0 0,0-1 0 0 0,1 1 1 0 0,0-2-1 0 0,0 1 0 0 0,2-1 0 0 0,-1 0 0 0 0,1 0 0 0 0,1 0 0 0 0,-5-23 1 0 0,7 25-16 0 0,1-1 0 0 0,0 0 0 0 0,0 1 0 0 0,1-1 0 0 0,0 1 0 0 0,1-1 0 0 0,0 0 0 0 0,1 1 0 0 0,0-1 1 0 0,1 1-1 0 0,0 0 0 0 0,0 0 0 0 0,1 0 0 0 0,0 0 0 0 0,1 1 0 0 0,0-1 0 0 0,9-11 0 0 0,-10 16 1 0 0,0 1 0 0 0,0-1-1 0 0,1 1 1 0 0,0-1 0 0 0,-1 1-1 0 0,1 1 1 0 0,1-1 0 0 0,-1 1-1 0 0,1 0 1 0 0,-1 0 0 0 0,1 0-1 0 0,0 1 1 0 0,0 0 0 0 0,0 0-1 0 0,0 1 1 0 0,0-1 0 0 0,0 1-1 0 0,0 1 1 0 0,1-1 0 0 0,-1 1-1 0 0,0 0 1 0 0,1 0 0 0 0,-1 1-1 0 0,0 0 1 0 0,0 0 0 0 0,0 0-1 0 0,7 3 1 0 0,13 5-1884 0 0,0 2 0 0 0,28 15 0 0 0,-42-20 917 0 0,3 1-597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5.311"/>
    </inkml:context>
    <inkml:brush xml:id="br0">
      <inkml:brushProperty name="width" value="0.05" units="cm"/>
      <inkml:brushProperty name="height" value="0.05" units="cm"/>
      <inkml:brushProperty name="color" value="#E71224"/>
    </inkml:brush>
  </inkml:definitions>
  <inkml:trace contextRef="#ctx0" brushRef="#br0">1 0 16822 0 0,'32'0'192'0'0,"16"0"100"0"0,18 0 104 0 0,15 2 28 0 0,22-2-24 0 0,27 5 0 0 0,12 0-188 0 0,21-3-436 0 0,11 10-960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732"/>
    </inkml:context>
    <inkml:brush xml:id="br0">
      <inkml:brushProperty name="width" value="0.05" units="cm"/>
      <inkml:brushProperty name="height" value="0.05" units="cm"/>
      <inkml:brushProperty name="color" value="#E71224"/>
    </inkml:brush>
  </inkml:definitions>
  <inkml:trace contextRef="#ctx0" brushRef="#br0">17 37 6313 0 0,'-6'-10'248'0'0,"0"3"-204"0"0,1-3 4 0 0,10 4 32 0 0,-8 5-20 0 0,6-2 8 0 0,-6 6 56 0 0,3-2-320 0 0,3 2 180 0 0,3 0 8 0 0,-4 2-168 0 0,7-2-160 0 0,-3 3-220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3.809"/>
    </inkml:context>
    <inkml:brush xml:id="br0">
      <inkml:brushProperty name="width" value="0.05" units="cm"/>
      <inkml:brushProperty name="height" value="0.05" units="cm"/>
      <inkml:brushProperty name="color" value="#E71224"/>
    </inkml:brush>
  </inkml:definitions>
  <inkml:trace contextRef="#ctx0" brushRef="#br0">17 19 3668 0 0,'-2'-2'-20'0'0,"4"1"12"0"0,-4-1 4 0 0,0 0 4 0 0,0 0-12 0 0,0 0 16 0 0,0 1-20 0 0,0 0 16 0 0,-1 1 4 0 0,3-3-24 0 0,0 0 16 0 0,-2 3-16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147"/>
    </inkml:context>
    <inkml:brush xml:id="br0">
      <inkml:brushProperty name="width" value="0.05" units="cm"/>
      <inkml:brushProperty name="height" value="0.05" units="cm"/>
      <inkml:brushProperty name="color" value="#E71224"/>
    </inkml:brush>
  </inkml:definitions>
  <inkml:trace contextRef="#ctx0" brushRef="#br0">1 19 5056 0 0,'11'-14'800'0'0,"-7"9"-127"0"0,-7 8-16 0 0,2-2-586 0 0,0 1 0 0 0,0 0 0 0 0,0-1 0 0 0,1 1 0 0 0,-1 0 0 0 0,0-1 0 0 0,1 1 0 0 0,-1 0 0 0 0,1 0-1 0 0,0-1 1 0 0,-1 1 0 0 0,1 0 0 0 0,0 0 0 0 0,0 0 0 0 0,0-1 0 0 0,0 1 0 0 0,1 2 0 0 0,7 43 728 0 0,-2-14-375 0 0,9 146 219 0 0,-16 10-2123 0 0,1-178 752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534"/>
    </inkml:context>
    <inkml:brush xml:id="br0">
      <inkml:brushProperty name="width" value="0.05" units="cm"/>
      <inkml:brushProperty name="height" value="0.05" units="cm"/>
      <inkml:brushProperty name="color" value="#E71224"/>
    </inkml:brush>
  </inkml:definitions>
  <inkml:trace contextRef="#ctx0" brushRef="#br0">66 40 6785 0 0,'-11'-6'-10'0'0,"-10"-3"154"0"0,21 9-131 0 0,-1-1 0 0 0,1 1 0 0 0,-1 0 0 0 0,1 0 0 0 0,-1-1 0 0 0,0 1 1 0 0,1 0-1 0 0,-1 0 0 0 0,1 0 0 0 0,-1 0 0 0 0,1 0 0 0 0,-1 0 0 0 0,0 0 1 0 0,1 0-1 0 0,-1 0 0 0 0,1 0 0 0 0,-1 0 0 0 0,1 0 0 0 0,-1 0 0 0 0,0 1 0 0 0,1-1 1 0 0,-1 0-1 0 0,1 0 0 0 0,-1 1 0 0 0,0-1 0 0 0,8 12 962 0 0,5 5-297 0 0,-11-13-589 0 0,1-1-1 0 0,-1 1 0 0 0,0 0 0 0 0,0 0 0 0 0,0 0 0 0 0,0 0 1 0 0,-1 0-1 0 0,0 0 0 0 0,0-1 0 0 0,0 1 0 0 0,0 0 0 0 0,0 0 0 0 0,-2 5 1 0 0,-2 5 35 0 0,0 0 1 0 0,-8 18 0 0 0,8-22-75 0 0,-8 46 30 0 0,12-54-78 0 0,-1 0 1 0 0,1 1-1 0 0,0-1 0 0 0,0 0 0 0 0,0 1 0 0 0,0-1 0 0 0,1 1 0 0 0,-1-1 0 0 0,1 0 0 0 0,-1 1 1 0 0,1-1-1 0 0,0 0 0 0 0,0 0 0 0 0,0 0 0 0 0,0 1 0 0 0,0-1 0 0 0,0 0 0 0 0,1 0 0 0 0,-1-1 1 0 0,1 1-1 0 0,-1 0 0 0 0,1 0 0 0 0,0-1 0 0 0,0 1 0 0 0,0-1 0 0 0,0 1 0 0 0,0-1 0 0 0,0 0 1 0 0,0 0-1 0 0,0 0 0 0 0,0 0 0 0 0,0 0 0 0 0,1 0 0 0 0,-1-1 0 0 0,4 1 0 0 0,0 0-10 0 0,0-1 0 0 0,0-1 0 0 0,0 1 0 0 0,0-1 0 0 0,-1 0 0 0 0,1 0 0 0 0,0-1 0 0 0,-1 1 0 0 0,1-1 0 0 0,-1 0 0 0 0,1-1 0 0 0,-1 0 0 0 0,0 0 0 0 0,0 0 0 0 0,0 0 0 0 0,-1-1 0 0 0,1 1-1 0 0,-1-1 1 0 0,0 0 0 0 0,0-1 0 0 0,5-5 0 0 0,-5 4-31 0 0,-1 1-1 0 0,1-1 0 0 0,-1-1 1 0 0,0 1-1 0 0,0 0 1 0 0,-1-1-1 0 0,0 1 0 0 0,0-1 1 0 0,0 0-1 0 0,-1 0 1 0 0,0 0-1 0 0,0 1 0 0 0,-1-1 1 0 0,0 0-1 0 0,0 0 0 0 0,-1 0 1 0 0,-1-9-1 0 0,0 8 15 0 0,0-1 0 0 0,-1 1 0 0 0,0 0 0 0 0,0 0 0 0 0,-1 0 0 0 0,1 0 0 0 0,-2 0 0 0 0,1 1-1 0 0,-1 0 1 0 0,-7-8 0 0 0,10 12 18 0 0,-1 1 0 0 0,1-1-1 0 0,-1 1 1 0 0,0 0-1 0 0,0 0 1 0 0,1 0 0 0 0,-1 1-1 0 0,-1-1 1 0 0,1 1-1 0 0,0-1 1 0 0,0 1 0 0 0,0 0-1 0 0,-1 0 1 0 0,1 0 0 0 0,0 1-1 0 0,-1-1 1 0 0,1 1-1 0 0,-1 0 1 0 0,1 0 0 0 0,-1 0-1 0 0,1 0 1 0 0,0 1-1 0 0,-1 0 1 0 0,1-1 0 0 0,0 1-1 0 0,-1 0 1 0 0,1 0 0 0 0,-4 2-1 0 0,2 0-15 0 0,0 0 0 0 0,0 0-1 0 0,0 0 1 0 0,0 1 0 0 0,1-1 0 0 0,0 1-1 0 0,-1 0 1 0 0,-3 6 0 0 0,7-9-26 0 0,-1 1 1 0 0,1-1 0 0 0,0 0-1 0 0,0 1 1 0 0,0 0 0 0 0,0-1-1 0 0,0 1 1 0 0,0 0 0 0 0,0-1-1 0 0,1 1 1 0 0,-1 0 0 0 0,0 0 0 0 0,1-1-1 0 0,0 1 1 0 0,-1 0 0 0 0,1 0-1 0 0,0 0 1 0 0,0 0 0 0 0,0 0-1 0 0,0 0 1 0 0,0 0 0 0 0,1-1-1 0 0,-1 1 1 0 0,0 0 0 0 0,1 0-1 0 0,0 0 1 0 0,-1-1 0 0 0,2 4-1 0 0,0-4-48 0 0,-1 0 0 0 0,1 1 0 0 0,0-1 0 0 0,-1 0 0 0 0,1 0-1 0 0,0 0 1 0 0,0 0 0 0 0,-1 0 0 0 0,1-1 0 0 0,0 1 0 0 0,0-1 0 0 0,0 1-1 0 0,0-1 1 0 0,3 1 0 0 0,-2 0-101 0 0,11 1-448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902"/>
    </inkml:context>
    <inkml:brush xml:id="br0">
      <inkml:brushProperty name="width" value="0.05" units="cm"/>
      <inkml:brushProperty name="height" value="0.05" units="cm"/>
      <inkml:brushProperty name="color" value="#E71224"/>
    </inkml:brush>
  </inkml:definitions>
  <inkml:trace contextRef="#ctx0" brushRef="#br0">67 46 6469 0 0,'-8'-19'129'0'0,"8"18"-98"0"0,-1-1 1 0 0,1 1 0 0 0,0 0-1 0 0,0 0 1 0 0,0 0-1 0 0,-1 0 1 0 0,1-1 0 0 0,-1 1-1 0 0,1 0 1 0 0,-1 0-1 0 0,1 0 1 0 0,-1 0 0 0 0,0 0-1 0 0,1 0 1 0 0,-1 0 0 0 0,0 0-1 0 0,0 0 1 0 0,0 1-1 0 0,0-1 1 0 0,0 0 0 0 0,0 0-1 0 0,0 1 1 0 0,0-1-1 0 0,0 1 1 0 0,0-1 0 0 0,0 1-1 0 0,0-1 1 0 0,0 1-1 0 0,-2-1 1 0 0,2 2-8 0 0,0-1-1 0 0,1 0 1 0 0,-1 1 0 0 0,1-1-1 0 0,-1 1 1 0 0,0-1 0 0 0,1 1-1 0 0,-1-1 1 0 0,1 1-1 0 0,-1-1 1 0 0,1 1 0 0 0,-1-1-1 0 0,1 1 1 0 0,-1 0 0 0 0,1-1-1 0 0,0 1 1 0 0,-1 0 0 0 0,1 0-1 0 0,0-1 1 0 0,0 1 0 0 0,-1 0-1 0 0,1-1 1 0 0,0 2-1 0 0,-6 27 136 0 0,3-16-40 0 0,-1 4-4 0 0,0 1-1 0 0,1-1 1 0 0,1 1-1 0 0,0 0 1 0 0,2 0-1 0 0,0 0 1 0 0,0 0-1 0 0,2 0 1 0 0,4 21-1 0 0,-5-35-101 0 0,1 0 0 0 0,-1 0-1 0 0,1 0 1 0 0,-1-1 0 0 0,1 1-1 0 0,0 0 1 0 0,1-1 0 0 0,-1 1 0 0 0,1-1-1 0 0,-1 0 1 0 0,1 0 0 0 0,0 0-1 0 0,0 0 1 0 0,0 0 0 0 0,0-1-1 0 0,1 1 1 0 0,-1-1 0 0 0,1 0 0 0 0,0 0-1 0 0,-1 0 1 0 0,1-1 0 0 0,0 1-1 0 0,0-1 1 0 0,0 0 0 0 0,0 0-1 0 0,0 0 1 0 0,0-1 0 0 0,1 1 0 0 0,4-1-1 0 0,-3 0-33 0 0,0 0-1 0 0,0-1 1 0 0,1 0-1 0 0,-1 0 0 0 0,0 0 1 0 0,0-1-1 0 0,0 0 1 0 0,0 0-1 0 0,-1 0 1 0 0,1-1-1 0 0,0 0 1 0 0,-1 0-1 0 0,0 0 1 0 0,0-1-1 0 0,0 0 0 0 0,0 0 1 0 0,0 0-1 0 0,-1-1 1 0 0,4-4-1 0 0,-5 4-24 0 0,0 1 0 0 0,-1-1 0 0 0,0 0 0 0 0,0 0 0 0 0,0 0-1 0 0,-1 0 1 0 0,1 0 0 0 0,-1 0 0 0 0,0-1 0 0 0,-1 1 0 0 0,1 0 0 0 0,-1-1 0 0 0,0 1 0 0 0,0 0-1 0 0,-1-1 1 0 0,0 1 0 0 0,0 0 0 0 0,0 0 0 0 0,0 0 0 0 0,-1-1 0 0 0,-4-8 0 0 0,4 9 35 0 0,-1 0 0 0 0,1 0 0 0 0,-1 0 0 0 0,0 1 0 0 0,0-1 0 0 0,0 1 0 0 0,-1 0 0 0 0,1 0 0 0 0,-1 0 0 0 0,0 0 0 0 0,0 0 0 0 0,-1 1 0 0 0,1 0 0 0 0,-1 0 0 0 0,1 0 0 0 0,-1 1 0 0 0,0-1 0 0 0,0 1 0 0 0,0 0 0 0 0,-1 1 0 0 0,-7-3 0 0 0,11 4-15 0 0,-1 0 0 0 0,1 1 0 0 0,0-1 0 0 0,-1 0-1 0 0,1 1 1 0 0,0-1 0 0 0,-1 1 0 0 0,1 0 0 0 0,0-1 0 0 0,0 1 0 0 0,0 1 0 0 0,-1-1-1 0 0,1 0 1 0 0,0 0 0 0 0,1 1 0 0 0,-5 2 0 0 0,6-3 2 0 0,-1-1 0 0 0,0 1 1 0 0,1 0-1 0 0,-1-1 0 0 0,1 1 0 0 0,-1 0 0 0 0,1-1 0 0 0,-1 1 1 0 0,1 0-1 0 0,0-1 0 0 0,-1 1 0 0 0,1 0 0 0 0,0 0 0 0 0,0 0 1 0 0,-1-1-1 0 0,1 1 0 0 0,0 0 0 0 0,0 0 0 0 0,0 0 1 0 0,0 0-1 0 0,0-1 0 0 0,0 1 0 0 0,0 0 0 0 0,0 0 0 0 0,0 0 1 0 0,1-1-1 0 0,-1 1 0 0 0,0 0 0 0 0,1 0 0 0 0,-1 0 0 0 0,0-1 1 0 0,1 1-1 0 0,-1 0 0 0 0,1-1 0 0 0,-1 1 0 0 0,1 0 1 0 0,-1-1-1 0 0,1 1 0 0 0,-1-1 0 0 0,1 1 0 0 0,0 0 0 0 0,-1-1 1 0 0,1 0-1 0 0,0 1 0 0 0,-1-1 0 0 0,1 1 0 0 0,0-1 0 0 0,1 1 1 0 0,6 3-284 0 0,1 0 0 0 0,-1 0 0 0 0,1-1 0 0 0,0 0 1 0 0,9 1-1 0 0,2-2-207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256"/>
    </inkml:context>
    <inkml:brush xml:id="br0">
      <inkml:brushProperty name="width" value="0.05" units="cm"/>
      <inkml:brushProperty name="height" value="0.05" units="cm"/>
      <inkml:brushProperty name="color" value="#E71224"/>
    </inkml:brush>
  </inkml:definitions>
  <inkml:trace contextRef="#ctx0" brushRef="#br0">121 65 6313 0 0,'-3'-11'94'0'0,"3"9"-66"0"0,0 1-1 0 0,-1-1 1 0 0,1 1 0 0 0,-1-1 0 0 0,1 1-1 0 0,-1-1 1 0 0,1 1 0 0 0,-1 0 0 0 0,0-1-1 0 0,-1-1 1 0 0,-2-2 94 0 0,1 1 1 0 0,-1 0-1 0 0,0 0 0 0 0,0 0 1 0 0,0 1-1 0 0,-7-5 1 0 0,10 7-106 0 0,0 1 0 0 0,0-1 0 0 0,0 1 1 0 0,0 0-1 0 0,0-1 0 0 0,0 1 1 0 0,0 0-1 0 0,0-1 0 0 0,0 1 1 0 0,0 0-1 0 0,0 0 0 0 0,0 0 1 0 0,0 0-1 0 0,0 0 0 0 0,0 0 1 0 0,0 0-1 0 0,0 1 0 0 0,0-1 1 0 0,0 0-1 0 0,0 0 0 0 0,0 1 1 0 0,0-1-1 0 0,0 1 0 0 0,0-1 1 0 0,0 1-1 0 0,0-1 0 0 0,1 1 1 0 0,-1-1-1 0 0,0 1 0 0 0,0 0 1 0 0,0 0-1 0 0,1-1 0 0 0,-1 1 1 0 0,1 0-1 0 0,-1 0 0 0 0,0 0 0 0 0,1 0 1 0 0,-1 0-1 0 0,1-1 0 0 0,0 1 1 0 0,-1 0-1 0 0,1 2 0 0 0,-8 14 45 0 0,1 1 0 0 0,1 0 1 0 0,1 0-1 0 0,1 0 0 0 0,-4 32 0 0 0,7-41-35 0 0,0-1 1 0 0,1 1-1 0 0,0 0 1 0 0,1 0-1 0 0,0-1 1 0 0,0 1-1 0 0,1 0 1 0 0,0-1 0 0 0,0 0-1 0 0,1 1 1 0 0,0-1-1 0 0,0 0 1 0 0,1 0-1 0 0,7 11 1 0 0,-10-18-23 0 0,1 1 0 0 0,-1 0 0 0 0,0 0-1 0 0,1-1 1 0 0,0 1 0 0 0,-1-1 0 0 0,1 1 0 0 0,0-1 0 0 0,-1 1 0 0 0,1-1 0 0 0,0 0 0 0 0,0 0 0 0 0,0 0-1 0 0,0 0 1 0 0,0-1 0 0 0,0 1 0 0 0,1 0 0 0 0,-1-1 0 0 0,0 1 0 0 0,0-1 0 0 0,0 0 0 0 0,1 0 0 0 0,-1 0-1 0 0,0 0 1 0 0,0 0 0 0 0,5-1 0 0 0,-4 0-4 0 0,1-1 0 0 0,-1 1 0 0 0,1-1 0 0 0,-1 0 0 0 0,0 0-1 0 0,0 0 1 0 0,0 0 0 0 0,0 0 0 0 0,0-1 0 0 0,0 1 0 0 0,-1-1 0 0 0,1 0-1 0 0,-1 0 1 0 0,4-6 0 0 0,-2 4-4 0 0,0-1-1 0 0,-1-1 0 0 0,0 1 1 0 0,0 0-1 0 0,0-1 1 0 0,-1 1-1 0 0,0-1 0 0 0,0 0 1 0 0,-1 0-1 0 0,0 0 0 0 0,1-11 1 0 0,-13 45-136 0 0,3-1 88 0 0,3-16-3 0 0,2 0-1 0 0,0 0 1 0 0,0 1 0 0 0,1-1 0 0 0,0 1 0 0 0,0 0 0 0 0,1 0 0 0 0,1 0 0 0 0,0 0 0 0 0,2 10-1 0 0,-2-20-25 0 0,0 1 0 0 0,1-1-1 0 0,-1 0 1 0 0,1 0-1 0 0,-1 0 1 0 0,1 0-1 0 0,0 1 1 0 0,0-1-1 0 0,-1 0 1 0 0,1 0 0 0 0,0-1-1 0 0,0 1 1 0 0,0 0-1 0 0,0 0 1 0 0,0 0-1 0 0,0 0 1 0 0,0-1-1 0 0,0 1 1 0 0,0-1 0 0 0,0 1-1 0 0,1-1 1 0 0,0 1-1 0 0,5 2-671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825"/>
    </inkml:context>
    <inkml:brush xml:id="br0">
      <inkml:brushProperty name="width" value="0.05" units="cm"/>
      <inkml:brushProperty name="height" value="0.05" units="cm"/>
      <inkml:brushProperty name="color" value="#E71224"/>
    </inkml:brush>
  </inkml:definitions>
  <inkml:trace contextRef="#ctx0" brushRef="#br0">91 209 6221 0 0,'-4'-34'569'0'0,"-10"66"9"0"0,11-18-539 0 0,-1 0-1 0 0,2 0 1 0 0,0 1-1 0 0,1-1 1 0 0,0 1 0 0 0,1 0-1 0 0,3 26 1 0 0,-3-32-20 0 0,0-7-17 0 0,0 0-1 0 0,0-1 1 0 0,0 1 0 0 0,0-1-1 0 0,0 1 1 0 0,1 0 0 0 0,-1-1-1 0 0,0 1 1 0 0,1-1 0 0 0,-1 1 0 0 0,1-1-1 0 0,0 1 1 0 0,-1-1 0 0 0,2 2-1 0 0,-4-21 209 0 0,-1-5-206 0 0,-6-28 0 0 0,1 27-6 0 0,-22-87-2 0 0,27 97 6 0 0,1 0-1 0 0,0 0 1 0 0,1 0 0 0 0,1 0 0 0 0,2-27-1 0 0,-2 39-1 0 0,0 0 0 0 0,1 0-1 0 0,-1 0 1 0 0,0 1-1 0 0,1-1 1 0 0,-1 0-1 0 0,1 0 1 0 0,-1 0-1 0 0,1 0 1 0 0,0 1 0 0 0,0-1-1 0 0,0 0 1 0 0,0 1-1 0 0,0-1 1 0 0,0 1-1 0 0,0-1 1 0 0,1 1-1 0 0,-1-1 1 0 0,1 1-1 0 0,-1 0 1 0 0,1 0 0 0 0,-1 0-1 0 0,1 0 1 0 0,-1 0-1 0 0,1 0 1 0 0,0 0-1 0 0,0 0 1 0 0,-1 1-1 0 0,1-1 1 0 0,0 1 0 0 0,0-1-1 0 0,0 1 1 0 0,0 0-1 0 0,0 0 1 0 0,0-1-1 0 0,0 1 1 0 0,0 1-1 0 0,-1-1 1 0 0,1 0 0 0 0,0 0-1 0 0,3 2 1 0 0,8 1 4 0 0,-1 1 0 0 0,0 1 1 0 0,0 0-1 0 0,22 13 0 0 0,-23-12 10 0 0,-4-3-15 0 0,-1 1-1 0 0,0 0 1 0 0,0 0-1 0 0,0 0 1 0 0,-1 1-1 0 0,1 0 1 0 0,4 5 0 0 0,-9-9 0 0 0,0 1 1 0 0,0-1 0 0 0,0 0-1 0 0,0 1 1 0 0,-1-1 0 0 0,1 1-1 0 0,0-1 1 0 0,-1 1 0 0 0,1-1-1 0 0,-1 1 1 0 0,1 0 0 0 0,-1-1 0 0 0,0 1-1 0 0,0-1 1 0 0,0 1 0 0 0,0 0-1 0 0,0-1 1 0 0,0 1 0 0 0,0 0-1 0 0,0-1 1 0 0,-1 1 0 0 0,1 0-1 0 0,0-1 1 0 0,-1 1 0 0 0,0-1-1 0 0,1 1 1 0 0,-1-1 0 0 0,0 1 0 0 0,0-1-1 0 0,0 1 1 0 0,0-1 0 0 0,0 0-1 0 0,0 0 1 0 0,0 1 0 0 0,-2 0-1 0 0,-6 6 25 0 0,0-2 0 0 0,0 1-1 0 0,-1-2 1 0 0,1 1 0 0 0,-1-1 0 0 0,-1 0-1 0 0,1-1 1 0 0,-1 0 0 0 0,-18 3-1 0 0,7 0 48 0 0,30-8 23 0 0,0 1 0 0 0,1-1 0 0 0,-1 1 0 0 0,0 1-1 0 0,0 0 1 0 0,1 0 0 0 0,14 5 0 0 0,-5-3 78 0 0,-9-1-62 0 0,58 13 452 0 0,-60-13-467 0 0,-1 0 1 0 0,0 1 0 0 0,0-1 0 0 0,0 1 0 0 0,-1 0-1 0 0,1 1 1 0 0,-1-1 0 0 0,6 6 0 0 0,-9-8-54 0 0,-1 0 1 0 0,0 0 0 0 0,0 0 0 0 0,0 0-1 0 0,0 0 1 0 0,-1 0 0 0 0,1 0 0 0 0,0 0-1 0 0,0 1 1 0 0,-1-1 0 0 0,1 0 0 0 0,-1 0-1 0 0,1 1 1 0 0,-1-1 0 0 0,1 0 0 0 0,-1 1 0 0 0,0-1-1 0 0,0 1 1 0 0,1-1 0 0 0,-1 0 0 0 0,0 1-1 0 0,-1-1 1 0 0,1 2 0 0 0,-1-1 6 0 0,1 1 1 0 0,-1-1 0 0 0,0 0-1 0 0,0 0 1 0 0,-1 0-1 0 0,1 0 1 0 0,0-1 0 0 0,-1 1-1 0 0,1 0 1 0 0,-1 0-1 0 0,0-1 1 0 0,-3 3 0 0 0,-5 3 53 0 0,0-1 0 0 0,0 0 1 0 0,0 0-1 0 0,-15 4 1 0 0,-11 2-414 0 0,-77 16 0 0 0,71-19-545 0 0,1 0-287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9.528"/>
    </inkml:context>
    <inkml:brush xml:id="br0">
      <inkml:brushProperty name="width" value="0.05" units="cm"/>
      <inkml:brushProperty name="height" value="0.05" units="cm"/>
      <inkml:brushProperty name="color" value="#E71224"/>
    </inkml:brush>
  </inkml:definitions>
  <inkml:trace contextRef="#ctx0" brushRef="#br0">37 58 5881 0 0,'-2'-2'89'0'0,"0"1"0"0"0,0-1 0 0 0,0 1 0 0 0,-1 0 0 0 0,1 0 0 0 0,0 0 0 0 0,-1 0 0 0 0,-4-1 1 0 0,-5-2 722 0 0,27-5 1071 0 0,-5 5-1493 0 0,0 1-1 0 0,-1 0 1 0 0,1 1-1 0 0,0 0 1 0 0,0 0-1 0 0,11 0 0 0 0,71 1-561 0 0,-38 1 321 0 0,105-8-332 0 0,-140 5-417 0 0,-17 1-701 0 0,-14 2-217 0 0,-112 3-1931 0 0,-64 13 3683 0 0,186-16-189 0 0,1 0 0 0 0,0 0 0 0 0,0 0 1 0 0,0 0-1 0 0,0 1 0 0 0,0-1 0 0 0,-1 0 1 0 0,1 0-1 0 0,0 1 0 0 0,0-1 0 0 0,0 1 1 0 0,0-1-1 0 0,0 1 0 0 0,0-1 0 0 0,-1 2 0 0 0,2-1 28 0 0,0-1 0 0 0,0 1-1 0 0,0 0 1 0 0,0 0-1 0 0,1-1 1 0 0,-1 1-1 0 0,0 0 1 0 0,0 0 0 0 0,0-1-1 0 0,1 1 1 0 0,-1 0-1 0 0,0-1 1 0 0,1 1-1 0 0,-1 0 1 0 0,1-1-1 0 0,-1 1 1 0 0,1 0 0 0 0,2 3 96 0 0,12 20 573 0 0,-11-18-637 0 0,1-1-1 0 0,-2 1 1 0 0,1 0 0 0 0,0 1 0 0 0,-1-1 0 0 0,-1 1 0 0 0,1-1 0 0 0,-1 1 0 0 0,0 0-1 0 0,0 0 1 0 0,-1 0 0 0 0,0 0 0 0 0,1 12 0 0 0,-14 69 60 0 0,7-55-170 0 0,5-32 1 0 0,0-1 0 0 0,0 0-1 0 0,0 1 1 0 0,0-1 0 0 0,0 0 0 0 0,-1 0 0 0 0,1 1 0 0 0,0-1-1 0 0,0 0 1 0 0,0 1 0 0 0,0-1 0 0 0,0 0 0 0 0,0 1 0 0 0,0-1 0 0 0,0 0-1 0 0,0 1 1 0 0,0-1 0 0 0,0 0 0 0 0,0 1 0 0 0,0-1 0 0 0,1 0-1 0 0,-1 0 1 0 0,0 1 0 0 0,0-1 0 0 0,0 0 0 0 0,0 1 0 0 0,0-1 0 0 0,1 0-1 0 0,-1 0 1 0 0,0 1 0 0 0,0-1 0 0 0,1 0 0 0 0,-1 0 0 0 0,9-8-143 0 0,19-34-46 0 0,-13 20 225 0 0,-15 21-34 0 0,1 0 1 0 0,0-1-1 0 0,0 1 0 0 0,-1 0 1 0 0,1 0-1 0 0,0 1 1 0 0,0-1-1 0 0,0 0 1 0 0,0 0-1 0 0,0 0 1 0 0,0 1-1 0 0,1-1 1 0 0,-1 0-1 0 0,0 1 1 0 0,0-1-1 0 0,0 1 1 0 0,1-1-1 0 0,1 1 1 0 0,21 5 11 0 0,3 3 2 0 0,19-3-3 0 0,-29-3-4 0 0,1 0 0 0 0,31 8 1 0 0,36 21-16 0 0,-82-30 11 0 0,-1 0-1 0 0,1 0 0 0 0,0 1 1 0 0,-1-1-1 0 0,1 1 0 0 0,-1 0 1 0 0,1 0-1 0 0,-1 0 0 0 0,0 0 1 0 0,4 4-1 0 0,-5-4 1 0 0,-1-1-1 0 0,1 1 1 0 0,0-1-1 0 0,-1 1 1 0 0,1 0-1 0 0,-1-1 1 0 0,1 1-1 0 0,-1 0 1 0 0,0-1-1 0 0,1 4 1 0 0,0 3 1 0 0,-1-6 2 0 0,1 1-1 0 0,-1-1 1 0 0,0 0-1 0 0,0 1 1 0 0,0-1 0 0 0,0 1-1 0 0,0-1 1 0 0,0 0-1 0 0,-1 1 1 0 0,1-1-1 0 0,-1 0 1 0 0,0 1-1 0 0,1-1 1 0 0,-1 0 0 0 0,0 0-1 0 0,0 0 1 0 0,-3 3-1 0 0,2-1 2 0 0,-1-1 0 0 0,0 0 0 0 0,0 0 0 0 0,0-1-1 0 0,0 1 1 0 0,0-1 0 0 0,-1 1 0 0 0,1-1 0 0 0,-6 2 0 0 0,-5 2 0 0 0,1-1 1 0 0,-1-1 0 0 0,0 0 0 0 0,-25 3 0 0 0,6-5-46 0 0,32-2-34 0 0,-4-2-1263 0 0,2 0 1137 0 0,2 1 55 0 0,0 0 1 0 0,0 0 0 0 0,0 0 0 0 0,0 1 0 0 0,0-1-1 0 0,-1 0 1 0 0,1 1 0 0 0,0-1 0 0 0,-1 1 0 0 0,1-1-1 0 0,0 1 1 0 0,-3 0 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0.675"/>
    </inkml:context>
    <inkml:brush xml:id="br0">
      <inkml:brushProperty name="width" value="0.05" units="cm"/>
      <inkml:brushProperty name="height" value="0.05" units="cm"/>
      <inkml:brushProperty name="color" value="#E71224"/>
    </inkml:brush>
  </inkml:definitions>
  <inkml:trace contextRef="#ctx0" brushRef="#br0">20 59 6845 0 0,'0'0'-38'0'0,"5"-6"202"0"0,16-16-48 0 0,-15 17 1390 0 0,-3 0-1337 0 0,10-11 73 0 0,-10 11 1110 0 0,-5 19-996 0 0,-5 10-92 0 0,4-8-217 0 0,-1 0 48 0 0,0 1 1 0 0,2 0-1 0 0,-1 20 0 0 0,2-33-82 0 0,1 1-1 0 0,0 0 1 0 0,1-1-1 0 0,-1 1 0 0 0,1-1 1 0 0,0 1-1 0 0,0-1 1 0 0,0 1-1 0 0,1-1 1 0 0,-1 0-1 0 0,1 1 0 0 0,0-1 1 0 0,1 0-1 0 0,-1 0 1 0 0,1-1-1 0 0,-1 1 1 0 0,1 0-1 0 0,4 3 0 0 0,-1-3-6 0 0,0 0 0 0 0,0 0 0 0 0,0-1 0 0 0,1 0 0 0 0,-1 0 0 0 0,1-1 0 0 0,0 1 0 0 0,-1-2-1 0 0,1 1 1 0 0,0-1 0 0 0,0 0 0 0 0,14 0 0 0 0,-16 0-3 0 0,1-1-1 0 0,-1 0 1 0 0,0-1-1 0 0,1 1 1 0 0,-1-1 0 0 0,0 0-1 0 0,1-1 1 0 0,-1 1-1 0 0,0-1 1 0 0,0 0 0 0 0,0 0-1 0 0,0-1 1 0 0,-1 1-1 0 0,1-1 1 0 0,-1 0 0 0 0,1 0-1 0 0,4-6 1 0 0,-8 8-5 0 0,0 0 1 0 0,0 0-1 0 0,0-1 0 0 0,0 1 1 0 0,0 0-1 0 0,-1-1 1 0 0,1 1-1 0 0,0-1 0 0 0,-1 1 1 0 0,1 0-1 0 0,-1-1 1 0 0,0 1-1 0 0,0-1 0 0 0,1 0 1 0 0,-1 1-1 0 0,0-1 1 0 0,0 1-1 0 0,0-1 0 0 0,0 1 1 0 0,-1-3-1 0 0,0 1-3 0 0,0 0 0 0 0,0 0-1 0 0,-1-1 1 0 0,1 1 0 0 0,-1 0 0 0 0,0 0-1 0 0,0 1 1 0 0,-4-6 0 0 0,-2-1-5 0 0,-1 1 1 0 0,0 0-1 0 0,0 0 1 0 0,-12-7-1 0 0,4 4 39 0 0,0 0 0 0 0,-1 2 0 0 0,-24-10 0 0 0,36 17-130 0 0,-1-1 0 0 0,0 1 0 0 0,1 1 1 0 0,-1-1-1 0 0,0 1 0 0 0,0 0 0 0 0,-1 1 1 0 0,1-1-1 0 0,0 1 0 0 0,0 1 0 0 0,0 0 1 0 0,-13 2-1 0 0,12 1-911 0 0,8-4 978 0 0,0 0 0 0 0,0 0 0 0 0,0 0 0 0 0,0 0 1 0 0,0 0-1 0 0,0 1 0 0 0,0-1 0 0 0,0 0 0 0 0,0 0 0 0 0,0 0 0 0 0,0 0 1 0 0,0 0-1 0 0,0 1 0 0 0,0-1 0 0 0,0 0 0 0 0,0 0 0 0 0,0 0 0 0 0,0 0 1 0 0,0 0-1 0 0,0 0 0 0 0,0 1 0 0 0,0-1 0 0 0,0 0 0 0 0,1 0 0 0 0,-1 0 1 0 0,0 0-1 0 0,0 0 0 0 0,0 0 0 0 0,0 0 0 0 0,0 0 0 0 0,0 1 0 0 0,0-1 1 0 0,0 0-1 0 0,1 0 0 0 0,-1 0 0 0 0,0 0 0 0 0,0 0 0 0 0,0 0 0 0 0,0 0 1 0 0,0 0-1 0 0,0 0 0 0 0,1 0 0 0 0,-1 0 0 0 0,0 0 0 0 0,0 0 0 0 0,0 0 1 0 0,0 0-1 0 0,0 0 0 0 0,0 0 0 0 0,1 0 0 0 0,-1 0 0 0 0,0 0 0 0 0,0 0 1 0 0,0 0-1 0 0,0 0 0 0 0,0 0 0 0 0,0 0 0 0 0,1-1 0 0 0,7 4-820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061"/>
    </inkml:context>
    <inkml:brush xml:id="br0">
      <inkml:brushProperty name="width" value="0.05" units="cm"/>
      <inkml:brushProperty name="height" value="0.05" units="cm"/>
      <inkml:brushProperty name="color" value="#E71224"/>
    </inkml:brush>
  </inkml:definitions>
  <inkml:trace contextRef="#ctx0" brushRef="#br0">109 62 6565 0 0,'-19'-23'635'0'0,"16"19"-447"0"0,0 0 0 0 0,0 0 0 0 0,0 0 1 0 0,-1 0-1 0 0,1 1 0 0 0,-1 0 0 0 0,0 0 1 0 0,0 0-1 0 0,-5-3 0 0 0,8 6-152 0 0,1-1 0 0 0,-1 1-1 0 0,0 0 1 0 0,0 0 0 0 0,1 0 0 0 0,-1 0-1 0 0,0 0 1 0 0,0 0 0 0 0,1 0 0 0 0,-1 0-1 0 0,0 1 1 0 0,0-1 0 0 0,1 0-1 0 0,-1 0 1 0 0,0 1 0 0 0,1-1 0 0 0,-1 0-1 0 0,0 1 1 0 0,1-1 0 0 0,-1 1 0 0 0,1-1-1 0 0,-1 0 1 0 0,0 1 0 0 0,1-1 0 0 0,-1 1-1 0 0,1 0 1 0 0,-1-1 0 0 0,1 1 0 0 0,0-1-1 0 0,-1 1 1 0 0,1 0 0 0 0,-1 1-1 0 0,-11 24 340 0 0,11-23-307 0 0,-3 8-20 0 0,1 0 0 0 0,0 1 0 0 0,1-1 0 0 0,0 1 0 0 0,1 0 0 0 0,0 0 0 0 0,1-1 0 0 0,1 1 0 0 0,-1 0 0 0 0,2 0 0 0 0,0-1 0 0 0,0 1 0 0 0,7 20 0 0 0,-7-29-48 0 0,-1-1-1 0 0,1 1 1 0 0,-1-1 0 0 0,1 1 0 0 0,0-1 0 0 0,0 0 0 0 0,0 0-1 0 0,0 0 1 0 0,0 0 0 0 0,1 0 0 0 0,-1 0 0 0 0,0-1 0 0 0,1 1-1 0 0,0-1 1 0 0,-1 1 0 0 0,1-1 0 0 0,0 0 0 0 0,-1 0 0 0 0,1 0-1 0 0,0-1 1 0 0,0 1 0 0 0,0-1 0 0 0,0 1 0 0 0,0-1 0 0 0,0 0 0 0 0,0 0-1 0 0,0 0 1 0 0,0-1 0 0 0,0 1 0 0 0,5-2 0 0 0,-4 1-1 0 0,1 0 1 0 0,-1-1-1 0 0,1 1 1 0 0,-1-1 0 0 0,0 0-1 0 0,0 0 1 0 0,0 0-1 0 0,0-1 1 0 0,0 0 0 0 0,0 1-1 0 0,-1-1 1 0 0,1 0-1 0 0,-1-1 1 0 0,0 1-1 0 0,0-1 1 0 0,0 1 0 0 0,0-1-1 0 0,-1 0 1 0 0,3-5-1 0 0,12-35-15 0 0,-21 87 176 0 0,-1-25-99 0 0,2 0 0 0 0,-3 32-1 0 0,4-19-48 0 0,1-28-130 0 0,1 1 0 0 0,-1-1-1 0 0,1 1 1 0 0,0 0 0 0 0,1-1-1 0 0,-1 1 1 0 0,1 0-1 0 0,-1-1 1 0 0,1 1 0 0 0,0-1-1 0 0,1 1 1 0 0,-1-1 0 0 0,0 1-1 0 0,1-1 1 0 0,0 0-1 0 0,0 0 1 0 0,0 0 0 0 0,0 0-1 0 0,0 0 1 0 0,1 0 0 0 0,-1 0-1 0 0,1-1 1 0 0,0 0-1 0 0,0 1 1 0 0,-1-1 0 0 0,2 0-1 0 0,-1 0 1 0 0,0 0 0 0 0,0-1-1 0 0,1 1 1 0 0,-1-1-1 0 0,0 0 1 0 0,1 0 0 0 0,3 1-1 0 0,11 2-1029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629"/>
    </inkml:context>
    <inkml:brush xml:id="br0">
      <inkml:brushProperty name="width" value="0.05" units="cm"/>
      <inkml:brushProperty name="height" value="0.05" units="cm"/>
      <inkml:brushProperty name="color" value="#E71224"/>
    </inkml:brush>
  </inkml:definitions>
  <inkml:trace contextRef="#ctx0" brushRef="#br0">53 121 5328 0 0,'0'-95'2702'0'0,"0"130"-1682"0"0,8 67 0 0 0,-6-90-996 0 0,0-1 1 0 0,1 0-1 0 0,1 0 1 0 0,0 0-1 0 0,0 0 0 0 0,1 0 1 0 0,0-1-1 0 0,1 0 1 0 0,12 17-1 0 0,-13-21-10 0 0,9 10-19 0 0,-22-32-2 0 0,-7-11 14 0 0,0 0 0 0 0,-12-35 0 0 0,24 53-7 0 0,-1 0-1 0 0,2-1 1 0 0,0 1-1 0 0,0-1 1 0 0,0 0-1 0 0,1 1 1 0 0,1-1-1 0 0,0 0 1 0 0,0 0-1 0 0,1 0 0 0 0,1-9 1 0 0,-1 16-1 0 0,0 1 1 0 0,-1 0-1 0 0,1 0 1 0 0,0 0-1 0 0,0 0 0 0 0,0 0 1 0 0,0 0-1 0 0,1 0 1 0 0,-1 0-1 0 0,1 1 0 0 0,-1-1 1 0 0,1 0-1 0 0,-1 1 0 0 0,1-1 1 0 0,0 1-1 0 0,2-2 1 0 0,1 1-1 0 0,-1-1 0 0 0,1 1 0 0 0,0 0 0 0 0,0 0 0 0 0,0 1 0 0 0,9-2 0 0 0,1 0-3 0 0,0 2-1 0 0,0 0 0 0 0,30 3 1 0 0,-34-1-4 0 0,-1 0 1 0 0,0 1 0 0 0,0 1 0 0 0,0 0-1 0 0,0 0 1 0 0,10 5 0 0 0,-19-8 7 0 0,-1 0 1 0 0,0 1-1 0 0,0-1 1 0 0,0 0-1 0 0,0 0 0 0 0,1 0 1 0 0,-1 0-1 0 0,0 1 1 0 0,0-1-1 0 0,0 0 0 0 0,0 0 1 0 0,0 0-1 0 0,1 1 1 0 0,-1-1-1 0 0,0 0 1 0 0,0 0-1 0 0,0 1 0 0 0,0-1 1 0 0,0 0-1 0 0,0 0 1 0 0,0 0-1 0 0,0 1 0 0 0,0-1 1 0 0,0 0-1 0 0,0 0 1 0 0,0 1-1 0 0,0-1 0 0 0,0 0 1 0 0,0 0-1 0 0,0 1 1 0 0,0-1-1 0 0,0 0 1 0 0,-1 0-1 0 0,1 0 0 0 0,0 1 1 0 0,0-1-1 0 0,0 0 1 0 0,0 0-1 0 0,0 0 0 0 0,0 1 1 0 0,-1-1-1 0 0,1 0 1 0 0,0 0-1 0 0,0 0 0 0 0,0 0 1 0 0,-1 1-1 0 0,1-1 1 0 0,0 0-1 0 0,0 0 1 0 0,0 0-1 0 0,-1 0 0 0 0,1 0 1 0 0,0 0-1 0 0,-1 0 1 0 0,-12 8 27 0 0,13-7-27 0 0,-29 13 2 0 0,-38 13 0 0 0,9-4 18 0 0,36-10-22 0 0,22-13 1 0 0,-1 0 1 0 0,1 0-1 0 0,0 1 0 0 0,0-1 0 0 0,0 0 0 0 0,0 0 0 0 0,0 0 0 0 0,0 0 0 0 0,0 1 1 0 0,0-1-1 0 0,0 0 0 0 0,0 0 0 0 0,0 0 0 0 0,0 1 0 0 0,0-1 0 0 0,0 0 0 0 0,0 0 1 0 0,0 0-1 0 0,0 0 0 0 0,0 1 0 0 0,0-1 0 0 0,0 0 0 0 0,0 0 0 0 0,0 0 0 0 0,0 1 1 0 0,0-1-1 0 0,1 0 0 0 0,-1 0 0 0 0,0 0 0 0 0,0 0 0 0 0,0 0 0 0 0,0 1 0 0 0,0-1 0 0 0,0 0 1 0 0,1 0-1 0 0,-1 0 0 0 0,14 7-11 0 0,19 1-7 0 0,51 7 1 0 0,-51-10 36 0 0,45 13 0 0 0,-66-15 34 0 0,-1 1 0 0 0,0 1 0 0 0,0 0 0 0 0,-1 0-1 0 0,1 1 1 0 0,-1 1 0 0 0,16 12 0 0 0,-24-17-6 0 0,1 0-1 0 0,-1 0 1 0 0,0 0 0 0 0,0 0-1 0 0,0 0 1 0 0,0 1 0 0 0,-1-1 0 0 0,1 1-1 0 0,-1-1 1 0 0,1 1 0 0 0,-1-1-1 0 0,0 1 1 0 0,0 0 0 0 0,0 0-1 0 0,0-1 1 0 0,0 1 0 0 0,-1 0-1 0 0,1 0 1 0 0,-1 0 0 0 0,0 0 0 0 0,0 0-1 0 0,-1 5 1 0 0,1-5 6 0 0,-2 0-1 0 0,1 0 1 0 0,0 0 0 0 0,0 0-1 0 0,-1-1 1 0 0,1 1 0 0 0,-1-1 0 0 0,0 1-1 0 0,0-1 1 0 0,0 1 0 0 0,0-1-1 0 0,0 0 1 0 0,-1 0 0 0 0,1 0 0 0 0,-1 0-1 0 0,1-1 1 0 0,-1 1 0 0 0,0-1-1 0 0,1 1 1 0 0,-1-1 0 0 0,-5 1 0 0 0,-14 6 83 0 0,-1-2 1 0 0,-1-1-1 0 0,1 0 1 0 0,-44 1-1 0 0,-99-7-962 0 0,115-1-42 0 0,2 0-356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1.134"/>
    </inkml:context>
    <inkml:brush xml:id="br0">
      <inkml:brushProperty name="width" value="0.05" units="cm"/>
      <inkml:brushProperty name="height" value="0.05" units="cm"/>
      <inkml:brushProperty name="color" value="#E71224"/>
    </inkml:brush>
  </inkml:definitions>
  <inkml:trace contextRef="#ctx0" brushRef="#br0">9 8 6753 0 0,'0'0'3'0'0,"0"0"0"0"0,-1 0 1 0 0,1 0-1 0 0,-1 0 0 0 0,1 0 1 0 0,0 0-1 0 0,-1 1 0 0 0,1-1 1 0 0,0 0-1 0 0,-1 0 0 0 0,1 0 1 0 0,-1 0-1 0 0,1 1 1 0 0,0-1-1 0 0,-1 0 0 0 0,1 0 1 0 0,0 0-1 0 0,0 1 0 0 0,-1-1 1 0 0,1 0-1 0 0,0 1 0 0 0,0-1 1 0 0,-1 0-1 0 0,1 1 0 0 0,0-1 1 0 0,3 10 953 0 0,1-1-534 0 0,-1-2 24 0 0,0 0-105 0 0,0-1-1 0 0,0 1 0 0 0,1-1 0 0 0,5 7 1 0 0,1 3-232 0 0,-1-1 1 0 0,0 2-1 0 0,-2-1 1 0 0,1 1 0 0 0,-2 0-1 0 0,0 1 1 0 0,3 20-1 0 0,-7-31-101 0 0,1 6-29 0 0,0-10 42 0 0,2-12-36 0 0,0 0 1 0 0,1 0-1 0 0,0 1 1 0 0,13-16-1 0 0,10-13 13 0 0,-19 21 3 0 0,1-2-11 0 0,1 1 0 0 0,17-20 1 0 0,-26 34 6 0 0,0 0 0 0 0,0 0 0 0 0,0 0 0 0 0,1 0 0 0 0,-1 0 0 0 0,1 1 0 0 0,-1-1 0 0 0,1 1 0 0 0,0 0 0 0 0,0 0 0 0 0,0 0 0 0 0,0 1 0 0 0,0-1 0 0 0,1 1 0 0 0,-1 0 0 0 0,8-1 0 0 0,-10 3 8 0 0,1-1 0 0 0,-1 0 0 0 0,0 1 0 0 0,1-1 0 0 0,-1 1 0 0 0,0 0 0 0 0,0 0 0 0 0,1-1 0 0 0,-1 2 0 0 0,0-1 0 0 0,0 0 0 0 0,0 0 0 0 0,0 1 0 0 0,0-1 0 0 0,-1 1 0 0 0,1-1 0 0 0,0 1 0 0 0,-1 0 0 0 0,1 0 0 0 0,-1 0 0 0 0,0 0 0 0 0,1 0 0 0 0,-1 0 0 0 0,0 0 0 0 0,0 0 0 0 0,0 0 0 0 0,-1 1 0 0 0,1-1 0 0 0,0 4 0 0 0,3 8 194 0 0,-2 0-1 0 0,0 0 1 0 0,0 25 0 0 0,-1-24 35 0 0,-1-7-153 0 0,1 1 1 0 0,0-1-1 0 0,1 0 1 0 0,0 0-1 0 0,0 1 0 0 0,0-1 1 0 0,1-1-1 0 0,0 1 1 0 0,5 7-1 0 0,-6-11-74 0 0,0-1-1 0 0,1 0 1 0 0,-1 0 0 0 0,1 0-1 0 0,-1 0 1 0 0,1 0-1 0 0,0 0 1 0 0,1-1 0 0 0,-1 0-1 0 0,0 1 1 0 0,1-1-1 0 0,-1 0 1 0 0,1-1 0 0 0,-1 1-1 0 0,1-1 1 0 0,0 1-1 0 0,0-1 1 0 0,0 0 0 0 0,0 0-1 0 0,5 0 1 0 0,1-1-10 0 0,1 0 0 0 0,0-1 1 0 0,-1 0-1 0 0,1 0 0 0 0,-1-1 0 0 0,1-1 0 0 0,-1 1 1 0 0,0-2-1 0 0,10-4 0 0 0,-7 3-6 0 0,-1-1 1 0 0,-1-1-1 0 0,1 0 0 0 0,-1 0 1 0 0,0-1-1 0 0,16-16 1 0 0,-18 15-9 0 0,-1-1 1 0 0,-1 1-1 0 0,1-2 1 0 0,-2 1-1 0 0,1-1 1 0 0,-1 0-1 0 0,-1 0 1 0 0,0 0-1 0 0,-1-1 1 0 0,0 0-1 0 0,-1 0 1 0 0,0 0-1 0 0,-1 0 1 0 0,0 0-1 0 0,0-14 1 0 0,-2 25 15 0 0,0-1 1 0 0,0 1-1 0 0,0 0 1 0 0,0-1-1 0 0,0 1 1 0 0,0 0-1 0 0,0-1 1 0 0,0 1-1 0 0,-1 0 1 0 0,1 0-1 0 0,0-1 1 0 0,-1 1-1 0 0,1 0 1 0 0,-1 0-1 0 0,0 0 1 0 0,1-1-1 0 0,-1 1 1 0 0,0 0-1 0 0,0 0 1 0 0,0 0-1 0 0,1 0 1 0 0,-1 0-1 0 0,0 1 1 0 0,-2-2-1 0 0,1 1 11 0 0,1 1-1 0 0,-1-1 0 0 0,0 1 0 0 0,1 0 0 0 0,-1 0 0 0 0,0 0 1 0 0,1 0-1 0 0,-1 0 0 0 0,0 0 0 0 0,1 0 0 0 0,-1 0 0 0 0,0 1 1 0 0,1-1-1 0 0,-1 1 0 0 0,0-1 0 0 0,-1 2 0 0 0,-5 2 100 0 0,0 0-1 0 0,0 1 1 0 0,0 0-1 0 0,1 0 1 0 0,-12 11-1 0 0,8-5 184 0 0,1-1 0 0 0,-12 17 0 0 0,20-24-211 0 0,-1 1 1 0 0,1 0 0 0 0,0 0-1 0 0,0 0 1 0 0,0 0 0 0 0,0 0-1 0 0,1 1 1 0 0,0-1 0 0 0,0 0 0 0 0,0 1-1 0 0,0-1 1 0 0,0 5 0 0 0,1-5-17 0 0,0 1 1 0 0,0-1 0 0 0,0 0 0 0 0,0 0-1 0 0,1 0 1 0 0,0 0 0 0 0,0 0-1 0 0,0 0 1 0 0,0 0 0 0 0,1 0-1 0 0,-1-1 1 0 0,1 1 0 0 0,0 0 0 0 0,0-1-1 0 0,0 1 1 0 0,1-1 0 0 0,-1 0-1 0 0,1 0 1 0 0,0 0 0 0 0,-1 0 0 0 0,2 0-1 0 0,-1-1 1 0 0,5 4 0 0 0,7 3-7 0 0,0-1 1 0 0,1 0 0 0 0,1-1 0 0 0,-1-1 0 0 0,1 0 0 0 0,0-2 0 0 0,20 4 0 0 0,-5-3-1068 0 0,0-2 1 0 0,0-1 0 0 0,34-2-1 0 0,-38-4-859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4.770"/>
    </inkml:context>
    <inkml:brush xml:id="br0">
      <inkml:brushProperty name="width" value="0.05" units="cm"/>
      <inkml:brushProperty name="height" value="0.05" units="cm"/>
      <inkml:brushProperty name="color" value="#E71224"/>
    </inkml:brush>
  </inkml:definitions>
  <inkml:trace contextRef="#ctx0" brushRef="#br0">1 120 4340 0 0,'2'-7'127'0'0,"10"-17"17"0"0,-9 17 1358 0 0,0 1-1151 0 0,10-18-97 0 0,-10 17 1635 0 0,-3 5-1829 0 0,0-1 0 0 0,0 0 0 0 0,1 0 0 0 0,-1 1 0 0 0,1-1 0 0 0,0 0 0 0 0,-1 1 0 0 0,1-1 0 0 0,2-3 0 0 0,0-1 74 0 0,-1-1 4132 0 0,-4 20-4102 0 0,-20 128 128 0 0,21-133-278 0 0,0 0 0 0 0,1 0-1 0 0,0-1 1 0 0,1 1 0 0 0,-1 0 0 0 0,1-1-1 0 0,0 1 1 0 0,1 0 0 0 0,0-1 0 0 0,0 1-1 0 0,0-1 1 0 0,1 0 0 0 0,0 0-1 0 0,0 0 1 0 0,0 0 0 0 0,1 0 0 0 0,0-1-1 0 0,0 0 1 0 0,1 0 0 0 0,-1 0 0 0 0,9 7-1 0 0,-9-8-8 0 0,1 0-1 0 0,0 0 0 0 0,0 0 0 0 0,1-1 0 0 0,-1 0 1 0 0,1 0-1 0 0,0 0 0 0 0,-1-1 0 0 0,1 0 1 0 0,0 0-1 0 0,0 0 0 0 0,1-1 0 0 0,10 2 0 0 0,-8-3-39 0 0,0 0 1 0 0,1 0-1 0 0,-1-1 0 0 0,0-1 0 0 0,0 1 0 0 0,0-1 0 0 0,0-1 0 0 0,14-5 0 0 0,-7 1-72 0 0,1-2 0 0 0,-2 1 0 0 0,1-2 0 0 0,-2 0 0 0 0,1-1-1 0 0,-1 0 1 0 0,-1-1 0 0 0,0-1 0 0 0,13-15 0 0 0,-18 16 103 0 0,0-1-1 0 0,0 0 1 0 0,-2 0 0 0 0,1 0-1 0 0,-2-1 1 0 0,0 1-1 0 0,0-2 1 0 0,-1 1 0 0 0,2-16-1 0 0,-35 136 906 0 0,1-3-688 0 0,9-19-1101 0 0,-8 88 1 0 0,27-167 566 0 0,0 0 1 0 0,0-1 0 0 0,1 1-1 0 0,-1 0 1 0 0,1 0-1 0 0,0 0 1 0 0,1-1-1 0 0,-1 1 1 0 0,3 4 0 0 0,2 4-981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157"/>
    </inkml:context>
    <inkml:brush xml:id="br0">
      <inkml:brushProperty name="width" value="0.05" units="cm"/>
      <inkml:brushProperty name="height" value="0.05" units="cm"/>
      <inkml:brushProperty name="color" value="#E71224"/>
    </inkml:brush>
  </inkml:definitions>
  <inkml:trace contextRef="#ctx0" brushRef="#br0">100 131 8133 0 0,'0'-1'51'0'0,"-1"0"-1"0"0,1-1 1 0 0,-1 1 0 0 0,1 0 0 0 0,-1-1-1 0 0,0 1 1 0 0,1 0 0 0 0,-1 0 0 0 0,0-1-1 0 0,0 1 1 0 0,0 0 0 0 0,0 0 0 0 0,0 0 0 0 0,0 0-1 0 0,0 0 1 0 0,0 0 0 0 0,0 1 0 0 0,-1-1-1 0 0,1 0 1 0 0,0 0 0 0 0,0 1 0 0 0,-1-1-1 0 0,1 1 1 0 0,-1-1 0 0 0,1 1 0 0 0,0 0 0 0 0,-1 0-1 0 0,1-1 1 0 0,-1 1 0 0 0,1 0 0 0 0,-1 0-1 0 0,1 0 1 0 0,0 0 0 0 0,-1 1 0 0 0,1-1-1 0 0,-1 0 1 0 0,1 1 0 0 0,-2 0 0 0 0,-1 0-16 0 0,0 0 0 0 0,1 1 0 0 0,-1-1 0 0 0,1 1 0 0 0,-1 0 0 0 0,1 0 0 0 0,0 0 0 0 0,-1 0 0 0 0,1 1 0 0 0,0-1 0 0 0,1 1 0 0 0,-1 0 1 0 0,-4 5-1 0 0,6-6-27 0 0,1 0 1 0 0,-1 0 0 0 0,0 0 0 0 0,1-1-1 0 0,0 1 1 0 0,-1 0 0 0 0,1 0 0 0 0,0 0-1 0 0,0 0 1 0 0,0 0 0 0 0,0 0-1 0 0,0 0 1 0 0,0 0 0 0 0,1-1 0 0 0,-1 1-1 0 0,1 0 1 0 0,-1 0 0 0 0,1 0 0 0 0,1 2-1 0 0,21 38 352 0 0,-14-27-225 0 0,3 7 158 0 0,-1 0-1 0 0,-1 2 1 0 0,12 43-1 0 0,-19-54-251 0 0,0 0 0 0 0,-1-1 0 0 0,0 1 0 0 0,-1 0 0 0 0,-1 0 0 0 0,0 0 0 0 0,-1 0 0 0 0,0 0 0 0 0,-4 16 0 0 0,5-28-113 0 0,0 1 1 0 0,0-1 0 0 0,-1 1-1 0 0,1 0 1 0 0,-1-1 0 0 0,1 1 0 0 0,-1-1-1 0 0,0 0 1 0 0,1 1 0 0 0,-1-1 0 0 0,0 0-1 0 0,0 1 1 0 0,0-1 0 0 0,0 0 0 0 0,0 0-1 0 0,0 0 1 0 0,-1 0 0 0 0,1 0 0 0 0,0 0-1 0 0,0 0 1 0 0,-1 0 0 0 0,1 0 0 0 0,-1 0-1 0 0,1-1 1 0 0,-1 1 0 0 0,1-1 0 0 0,-1 1-1 0 0,1-1 1 0 0,-1 0 0 0 0,1 1-1 0 0,-3-1 1 0 0,2 0-79 0 0,0-1 0 0 0,0 1 1 0 0,0-1-1 0 0,0 0 0 0 0,0 1 0 0 0,1-1 0 0 0,-1 0 0 0 0,0 0 0 0 0,0 0 0 0 0,1 0 0 0 0,-1-1 0 0 0,0 1 0 0 0,1 0 1 0 0,-1-1-1 0 0,1 1 0 0 0,0-1 0 0 0,0 1 0 0 0,-1-1 0 0 0,1 0 0 0 0,0 1 0 0 0,0-1 0 0 0,0 0 0 0 0,1 0 1 0 0,-2-2-1 0 0,-1-6 37 0 0,0 0 1 0 0,1-1-1 0 0,0 0 1 0 0,1 1 0 0 0,0-1-1 0 0,1-12 1 0 0,6-67 280 0 0,-4 71-215 0 0,0-10 128 0 0,2-1 0 0 0,0 1 0 0 0,3 0 0 0 0,0 1 1 0 0,2-1-1 0 0,23-52 0 0 0,-29 76-57 0 0,0 0 1 0 0,0 1 0 0 0,0-1 0 0 0,0 1 0 0 0,1 0 0 0 0,0 0 0 0 0,0 0-1 0 0,0 1 1 0 0,0-1 0 0 0,0 1 0 0 0,1 0 0 0 0,-1 0 0 0 0,1 1-1 0 0,8-4 1 0 0,-5 3-110 0 0,0 1 0 0 0,-1 1 0 0 0,1-1 0 0 0,0 1 0 0 0,0 0 0 0 0,0 1 0 0 0,0 0 0 0 0,0 0 0 0 0,10 2 0 0 0,3 0-351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544"/>
    </inkml:context>
    <inkml:brush xml:id="br0">
      <inkml:brushProperty name="width" value="0.05" units="cm"/>
      <inkml:brushProperty name="height" value="0.05" units="cm"/>
      <inkml:brushProperty name="color" value="#E71224"/>
    </inkml:brush>
  </inkml:definitions>
  <inkml:trace contextRef="#ctx0" brushRef="#br0">231 46 8229 0 0,'-9'-17'-143'0'0,"8"15"165"0"0,0 0 0 0 0,1 1 0 0 0,-1-1 1 0 0,0 0-1 0 0,0 1 0 0 0,0-1 0 0 0,0 1 0 0 0,-1-1 0 0 0,1 1 0 0 0,0-1 0 0 0,-1 1 1 0 0,1 0-1 0 0,-1 0 0 0 0,1 0 0 0 0,-1 0 0 0 0,1 0 0 0 0,-1 0 0 0 0,0 0 0 0 0,1 0 1 0 0,-1 1-1 0 0,-3-2 0 0 0,2 2 91 0 0,0 0 1 0 0,0 0-1 0 0,0 0 1 0 0,0 0-1 0 0,1 1 1 0 0,-1-1 0 0 0,0 1-1 0 0,0 0 1 0 0,0-1-1 0 0,1 1 1 0 0,-1 0-1 0 0,0 1 1 0 0,1-1-1 0 0,-1 0 1 0 0,1 1-1 0 0,0-1 1 0 0,-1 1-1 0 0,1 0 1 0 0,0 0 0 0 0,0 0-1 0 0,-3 3 1 0 0,-7 8 79 0 0,1 1 0 0 0,-13 20 1 0 0,17-24-152 0 0,-4 7-34 0 0,0 1 1 0 0,1 1-1 0 0,0-1 0 0 0,-11 36 0 0 0,18-46-6 0 0,0 1 0 0 0,1 0-1 0 0,0-1 1 0 0,1 1 0 0 0,0 0-1 0 0,0 0 1 0 0,1 0 0 0 0,0 0-1 0 0,1 0 1 0 0,0 0 0 0 0,0 0-1 0 0,1 0 1 0 0,4 13 0 0 0,-5-19-3 0 0,1 0 0 0 0,0 0 0 0 0,-1 0 1 0 0,1 0-1 0 0,0-1 0 0 0,0 1 0 0 0,1-1 1 0 0,-1 0-1 0 0,0 1 0 0 0,1-1 0 0 0,-1 0 0 0 0,1 0 1 0 0,0-1-1 0 0,0 1 0 0 0,0-1 0 0 0,0 1 1 0 0,0-1-1 0 0,0 0 0 0 0,0 0 0 0 0,0 0 1 0 0,0 0-1 0 0,0-1 0 0 0,1 1 0 0 0,-1-1 0 0 0,0 0 1 0 0,0 0-1 0 0,4 0 0 0 0,-2-1 1 0 0,0 1-1 0 0,-1-1 0 0 0,1 1 1 0 0,0-1-1 0 0,0-1 1 0 0,-1 1-1 0 0,1-1 1 0 0,-1 1-1 0 0,0-1 0 0 0,1-1 1 0 0,-1 1-1 0 0,0 0 1 0 0,0-1-1 0 0,0 0 0 0 0,0 0 1 0 0,-1 0-1 0 0,7-8 1 0 0,-1-4-7 0 0,0 0 0 0 0,-1-1 0 0 0,0-1 0 0 0,-2 1 0 0 0,0-1 0 0 0,6-29 0 0 0,-2 13 10 0 0,-7 30 6 0 0,-1 12-12 0 0,-1 11 13 0 0,-2 7 3 0 0,-8 43 1 0 0,5-44-123 0 0,-2 45-1 0 0,5-54-207 0 0,1-12 84 0 0,-1-1 1 0 0,1 0-1 0 0,0 0 0 0 0,0 0 1 0 0,0 0-1 0 0,1 1 0 0 0,-1-1 0 0 0,1 0 1 0 0,0 0-1 0 0,1 0 0 0 0,-1 0 1 0 0,0 0-1 0 0,1-1 0 0 0,0 1 1 0 0,4 6-1 0 0,3-1-946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6.103"/>
    </inkml:context>
    <inkml:brush xml:id="br0">
      <inkml:brushProperty name="width" value="0.05" units="cm"/>
      <inkml:brushProperty name="height" value="0.05" units="cm"/>
      <inkml:brushProperty name="color" value="#E71224"/>
    </inkml:brush>
  </inkml:definitions>
  <inkml:trace contextRef="#ctx0" brushRef="#br0">17 301 5817 0 0,'2'-18'121'0'0,"-1"1"1"0"0,2 0-1 0 0,7-25 0 0 0,0-5 842 0 0,-9 60-463 0 0,0 0-1 0 0,1-1 0 0 0,1 1 1 0 0,5 17-1 0 0,10 54-152 0 0,-12-45-158 0 0,-3-23-148 0 0,2 30 0 0 0,-1 0 38 0 0,-22-76-52 0 0,7 13-31 0 0,1 0 1 0 0,1-1-1 0 0,1-1 1 0 0,0 1-1 0 0,2-2 1 0 0,0 1-1 0 0,1 0 1 0 0,-4-28-1 0 0,7 30 3 0 0,1-1 0 0 0,1 1-1 0 0,0-1 1 0 0,1 0 0 0 0,1 1-1 0 0,0-1 1 0 0,6-19 0 0 0,-7 32 0 0 0,1 0 0 0 0,0 0 0 0 0,0 1 0 0 0,0-1 0 0 0,0 1 0 0 0,1-1 0 0 0,-1 1 0 0 0,1 0 0 0 0,0 0 0 0 0,1 0 0 0 0,-1 1 0 0 0,1-1 0 0 0,-1 1 0 0 0,1-1 0 0 0,0 1 0 0 0,0 0 0 0 0,0 1 0 0 0,1-1 1 0 0,-1 1-1 0 0,1 0 0 0 0,0 0 0 0 0,-1 0 0 0 0,1 1 0 0 0,0-1 0 0 0,0 1 0 0 0,0 0 0 0 0,0 1 0 0 0,0-1 0 0 0,8 1 0 0 0,-1 1 5 0 0,0-1 1 0 0,0 2-1 0 0,0 0 0 0 0,0 1 1 0 0,17 5-1 0 0,-23-6-5 0 0,0 0 0 0 0,0 1 0 0 0,0 0 0 0 0,0 0 0 0 0,0 0 0 0 0,-1 1 0 0 0,1 0 0 0 0,-1 0 0 0 0,0 0 0 0 0,0 1 0 0 0,6 7 0 0 0,-10-11 1 0 0,-1 0-1 0 0,1 0 1 0 0,-1 0 0 0 0,1 0 0 0 0,-1-1-1 0 0,0 1 1 0 0,1 0 0 0 0,-1 0 0 0 0,0 0-1 0 0,0 0 1 0 0,0 0 0 0 0,0 0 0 0 0,0 0-1 0 0,0 0 1 0 0,0 0 0 0 0,0 0 0 0 0,0 0-1 0 0,0 0 1 0 0,0 0 0 0 0,-1 0 0 0 0,0 2-1 0 0,0 0 2 0 0,0 0-1 0 0,-1-1 0 0 0,0 1 1 0 0,0 0-1 0 0,0-1 1 0 0,-4 5-1 0 0,-3 2 9 0 0,-1-1 0 0 0,-15 10 0 0 0,25-18-8 0 0,-55 29 50 0 0,42-23-51 0 0,0 1 1 0 0,-20 13-1 0 0,32-20 1 0 0,1 0 1 0 0,0 0 0 0 0,-1 0 0 0 0,1 0 0 0 0,0 1-1 0 0,0-1 1 0 0,-1 0 0 0 0,1 0 0 0 0,0 1 0 0 0,0-1-1 0 0,-1 0 1 0 0,1 1 0 0 0,0-1 0 0 0,0 0-1 0 0,0 1 1 0 0,0-1 0 0 0,0 0 0 0 0,-1 1 0 0 0,1-1-1 0 0,0 0 1 0 0,0 1 0 0 0,0-1 0 0 0,0 0 0 0 0,0 1-1 0 0,0-1 1 0 0,0 0 0 0 0,0 1 0 0 0,0-1 0 0 0,0 0-1 0 0,0 1 1 0 0,1 0 0 0 0,8 8 65 0 0,23 4 76 0 0,-27-12-110 0 0,33 12 206 0 0,50 19 166 0 0,-78-27-297 0 0,-1-1 0 0 0,0 2-1 0 0,0-1 1 0 0,0 1 0 0 0,0 0-1 0 0,11 12 1 0 0,-18-17-39 0 0,0 1 1 0 0,0 0-1 0 0,0 1 0 0 0,-1-1 1 0 0,1 0-1 0 0,0 0 1 0 0,-1 1-1 0 0,1-1 0 0 0,-1 1 1 0 0,0-1-1 0 0,0 1 1 0 0,0 0-1 0 0,0-1 0 0 0,-1 1 1 0 0,1 0-1 0 0,-1 0 0 0 0,1 0 1 0 0,-1-1-1 0 0,0 1 1 0 0,0 0-1 0 0,0 0 0 0 0,-1 0 1 0 0,0 4-1 0 0,0-4-4 0 0,-1 1-1 0 0,0 0 0 0 0,0-1 0 0 0,0 1 1 0 0,-1-1-1 0 0,1 0 0 0 0,-1 0 1 0 0,1 0-1 0 0,-1 0 0 0 0,0 0 0 0 0,0-1 1 0 0,0 1-1 0 0,-1-1 0 0 0,1 0 0 0 0,-1 1 1 0 0,-3 0-1 0 0,-16 8-329 0 0,-1-2 0 0 0,0 0 0 0 0,-1-1 0 0 0,0-2 0 0 0,0-1 0 0 0,0 0 0 0 0,0-2 0 0 0,-45 0-1 0 0,42-4-1029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013"/>
    </inkml:context>
    <inkml:brush xml:id="br0">
      <inkml:brushProperty name="width" value="0.05" units="cm"/>
      <inkml:brushProperty name="height" value="0.05" units="cm"/>
      <inkml:brushProperty name="color" value="#E71224"/>
    </inkml:brush>
  </inkml:definitions>
  <inkml:trace contextRef="#ctx0" brushRef="#br0">50 206 6221 0 0,'-2'-1'32'0'0,"0"0"1"0"0,0 0 0 0 0,0 0 0 0 0,1-1 0 0 0,-1 1-1 0 0,0-1 1 0 0,1 1 0 0 0,-1-1 0 0 0,1 0 0 0 0,0 0 0 0 0,-1 1-1 0 0,1-1 1 0 0,-1-3 0 0 0,-10-12 592 0 0,10 15-520 0 0,1 0 0 0 0,-1 1 0 0 0,1-1 0 0 0,0 0 0 0 0,-1 0 0 0 0,1 0 0 0 0,0-1 0 0 0,1 1 0 0 0,-1 0 0 0 0,0 0 0 0 0,1-1 0 0 0,-1 1 0 0 0,1 0 0 0 0,-1-1 0 0 0,1 1 0 0 0,0 0 0 0 0,0-1 0 0 0,0 1 0 0 0,1 0 0 0 0,-1-1 0 0 0,0 1 0 0 0,1 0 0 0 0,0 0 0 0 0,1-5 0 0 0,0 1 47 0 0,1 1 0 0 0,0-1 0 0 0,0 1 0 0 0,0-1 0 0 0,0 1 0 0 0,1 0 0 0 0,0 1 0 0 0,5-6 0 0 0,-2 4-98 0 0,0 0 1 0 0,0 1 0 0 0,1 0-1 0 0,-1 0 1 0 0,1 1 0 0 0,0 0-1 0 0,1 1 1 0 0,-1-1 0 0 0,1 1-1 0 0,0 1 1 0 0,-1 0 0 0 0,1 0-1 0 0,0 1 1 0 0,0 0-1 0 0,0 0 1 0 0,0 1 0 0 0,16 2-1 0 0,-19-2-32 0 0,0 1-1 0 0,0 0 0 0 0,0 1 1 0 0,-1-1-1 0 0,1 1 0 0 0,0 0 0 0 0,-1 0 1 0 0,1 1-1 0 0,-1 0 0 0 0,0 0 0 0 0,0 0 1 0 0,0 0-1 0 0,0 1 0 0 0,0 0 1 0 0,-1 0-1 0 0,0 0 0 0 0,0 1 0 0 0,0-1 1 0 0,0 1-1 0 0,-1 0 0 0 0,1 0 1 0 0,-1 0-1 0 0,-1 0 0 0 0,1 1 0 0 0,-1-1 1 0 0,0 1-1 0 0,2 7 0 0 0,-2-3-14 0 0,-1-1-1 0 0,0 1 1 0 0,0 0 0 0 0,-1-1-1 0 0,-1 1 1 0 0,1 0 0 0 0,-1 0-1 0 0,-1-1 1 0 0,0 1-1 0 0,0-1 1 0 0,-1 0 0 0 0,0 1-1 0 0,-1-1 1 0 0,0-1 0 0 0,0 1-1 0 0,-1 0 1 0 0,-8 9 0 0 0,6-8-6 0 0,-1 0 0 0 0,0-1 1 0 0,0 0-1 0 0,-1-1 1 0 0,0 0-1 0 0,-1 0 1 0 0,0-1-1 0 0,0 0 0 0 0,0-1 1 0 0,-1 0-1 0 0,0 0 1 0 0,0-1-1 0 0,-17 4 1 0 0,23-7-4 0 0,-58 12 6 0 0,59-13-3 0 0,0-1 0 0 0,0 1 0 0 0,0-1 0 0 0,0 0 1 0 0,0 0-1 0 0,0-1 0 0 0,0 1 0 0 0,0-1 0 0 0,0 0 0 0 0,0 0 0 0 0,0 0 0 0 0,0-1 0 0 0,-4-1 1 0 0,7 2-2 0 0,1 1 0 0 0,0-1 0 0 0,-1 1 0 0 0,1-1 0 0 0,-1 1 0 0 0,1-1 0 0 0,0 1 1 0 0,-1-1-1 0 0,1 0 0 0 0,0 1 0 0 0,0-1 0 0 0,0 0 0 0 0,-1 1 0 0 0,1-1 0 0 0,0 1 1 0 0,0-1-1 0 0,0 0 0 0 0,0 1 0 0 0,0-1 0 0 0,0 0 0 0 0,0 1 0 0 0,0-1 1 0 0,1 0-1 0 0,-1 1 0 0 0,0-1 0 0 0,0 0 0 0 0,0 1 0 0 0,1-1 0 0 0,-1 1 0 0 0,0-1 1 0 0,1 1-1 0 0,-1-1 0 0 0,1 1 0 0 0,-1-1 0 0 0,0 1 0 0 0,1-1 0 0 0,-1 1 0 0 0,1-1 1 0 0,-1 1-1 0 0,2-1 0 0 0,21-20 1 0 0,-12 14 4 0 0,1 1 0 0 0,-1 0 1 0 0,1 1-1 0 0,1 0 0 0 0,-1 1 0 0 0,1 0 0 0 0,-1 1 0 0 0,26-3 0 0 0,-30 5-1 0 0,1 0 1 0 0,-1 1-1 0 0,0 0 0 0 0,1 1 0 0 0,-1-1 0 0 0,0 1 0 0 0,0 1 0 0 0,0 0 0 0 0,0 0 0 0 0,0 1 0 0 0,0 0 0 0 0,0 0 0 0 0,-1 0 0 0 0,0 1 0 0 0,9 6 1 0 0,-11-6 16 0 0,-1 1 1 0 0,0 0 0 0 0,0-1 0 0 0,0 1 0 0 0,-1 1-1 0 0,1-1 1 0 0,3 9 0 0 0,-4-7-163 0 0,1 0-1 0 0,0 0 1 0 0,1 0 0 0 0,8 9-1 0 0,-9-12-34 0 0,-3-2-5 0 0,1 0-1 0 0,-1 0 1 0 0,1-1-1 0 0,0 1 1 0 0,0-1-1 0 0,-1 1 0 0 0,1-1 1 0 0,0 1-1 0 0,0-1 1 0 0,0 0-1 0 0,0 0 0 0 0,1 0 1 0 0,-1 0-1 0 0,0-1 1 0 0,0 1-1 0 0,1 0 0 0 0,-1-1 1 0 0,4 1-1 0 0,8-1-1223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355"/>
    </inkml:context>
    <inkml:brush xml:id="br0">
      <inkml:brushProperty name="width" value="0.05" units="cm"/>
      <inkml:brushProperty name="height" value="0.05" units="cm"/>
      <inkml:brushProperty name="color" value="#E71224"/>
    </inkml:brush>
  </inkml:definitions>
  <inkml:trace contextRef="#ctx0" brushRef="#br0">202 129 5633 0 0,'3'-15'157'0'0,"-1"0"0"0"0,1-17 0 0 0,-3 28-77 0 0,0 1 0 0 0,0 0 0 0 0,0-1 0 0 0,0 1 0 0 0,-1 0 0 0 0,1-1 0 0 0,-1 1 0 0 0,0 0 0 0 0,0 0 0 0 0,0 0 0 0 0,0-1-1 0 0,-1 1 1 0 0,1 0 0 0 0,-1 0 0 0 0,1 1 0 0 0,-4-4 0 0 0,3 5 15 0 0,0 0-1 0 0,0-1 0 0 0,0 1 0 0 0,-1 0 1 0 0,1 1-1 0 0,0-1 0 0 0,-1 0 0 0 0,1 1 1 0 0,-1-1-1 0 0,1 1 0 0 0,0 0 0 0 0,-1 0 1 0 0,1 0-1 0 0,-1 0 0 0 0,1 0 0 0 0,-1 1 1 0 0,1-1-1 0 0,-1 1 0 0 0,-3 1 0 0 0,-1 0 100 0 0,0 0 0 0 0,0 1-1 0 0,1 0 1 0 0,-1 0 0 0 0,-9 6-1 0 0,8-2-50 0 0,0-1 0 0 0,0 1 0 0 0,1 1 0 0 0,0-1 0 0 0,1 1-1 0 0,-1 1 1 0 0,1-1 0 0 0,1 1 0 0 0,0 0 0 0 0,0 0 0 0 0,1 1-1 0 0,-4 9 1 0 0,7-15-103 0 0,-1 0 0 0 0,1 0-1 0 0,0 0 1 0 0,0 0 0 0 0,1 0-1 0 0,-1 1 1 0 0,1-1 0 0 0,0 0 0 0 0,0 0-1 0 0,0 0 1 0 0,0 0 0 0 0,1 0-1 0 0,0 1 1 0 0,0-1 0 0 0,0 0-1 0 0,0 0 1 0 0,1-1 0 0 0,-1 1 0 0 0,1 0-1 0 0,0 0 1 0 0,0-1 0 0 0,0 1-1 0 0,1-1 1 0 0,-1 0 0 0 0,1 0-1 0 0,0 0 1 0 0,0 0 0 0 0,0 0-1 0 0,0 0 1 0 0,1-1 0 0 0,-1 1 0 0 0,5 1-1 0 0,1 1-27 0 0,1-1 0 0 0,0 0 0 0 0,0-1 0 0 0,1 0 0 0 0,-1-1 0 0 0,1 0 0 0 0,-1 0 0 0 0,1-1 0 0 0,0 0 0 0 0,0-1 0 0 0,19-3 0 0 0,-23 3-27 0 0,1-1 0 0 0,-1-1 0 0 0,1 1-1 0 0,-1-1 1 0 0,0-1 0 0 0,0 1 0 0 0,0-1 0 0 0,0-1-1 0 0,0 1 1 0 0,-1-1 0 0 0,1 0 0 0 0,-1 0-1 0 0,0-1 1 0 0,-1 0 0 0 0,1 0 0 0 0,-1 0-1 0 0,7-9 1 0 0,-10 11-6 0 0,0 1-1 0 0,-1-1 1 0 0,1 0-1 0 0,-1 0 0 0 0,1 0 1 0 0,-1 0-1 0 0,0 0 1 0 0,0 0-1 0 0,0 0 1 0 0,0 0-1 0 0,-1 0 0 0 0,1 0 1 0 0,-1 0-1 0 0,0 0 1 0 0,0-1-1 0 0,0 1 1 0 0,-1 0-1 0 0,1 0 1 0 0,-1 0-1 0 0,1 0 0 0 0,-1 0 1 0 0,0 0-1 0 0,0 0 1 0 0,0 0-1 0 0,-1 0 1 0 0,1 0-1 0 0,-1 0 0 0 0,0 1 1 0 0,1-1-1 0 0,-4-3 1 0 0,0 1-39 0 0,0 1 1 0 0,0-1 0 0 0,0 1 0 0 0,-1 0-1 0 0,0 0 1 0 0,1 1 0 0 0,-2-1 0 0 0,1 1-1 0 0,0 1 1 0 0,0-1 0 0 0,-1 1 0 0 0,0 0-1 0 0,-8-1 1 0 0,4 2-165 0 0,0 0-1 0 0,-1 1 1 0 0,1 0-1 0 0,0 1 1 0 0,-1 0-1 0 0,1 1 0 0 0,0 0 1 0 0,0 1-1 0 0,0 0 1 0 0,1 1-1 0 0,-1 0 1 0 0,1 0-1 0 0,0 2 1 0 0,0-1-1 0 0,-16 12 1 0 0,25-16 137 0 0,0-1-1 0 0,1 1 1 0 0,-1 0 0 0 0,0-1 0 0 0,0 1 0 0 0,1 0 0 0 0,-1 0 0 0 0,0-1-1 0 0,1 1 1 0 0,-1 0 0 0 0,1 0 0 0 0,-1 0 0 0 0,1 0 0 0 0,-1 0 0 0 0,1 0-1 0 0,0 0 1 0 0,0 0 0 0 0,-1 0 0 0 0,1 0 0 0 0,0 0 0 0 0,0 0 0 0 0,0 0-1 0 0,0 2 1 0 0,4 2-741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728"/>
    </inkml:context>
    <inkml:brush xml:id="br0">
      <inkml:brushProperty name="width" value="0.05" units="cm"/>
      <inkml:brushProperty name="height" value="0.05" units="cm"/>
      <inkml:brushProperty name="color" value="#E71224"/>
    </inkml:brush>
  </inkml:definitions>
  <inkml:trace contextRef="#ctx0" brushRef="#br0">258 139 6625 0 0,'1'-6'173'0'0,"0"1"1"0"0,0-1 0 0 0,-1 0 0 0 0,0 1 0 0 0,0-1-1 0 0,-2-11 1 0 0,1 14-15 0 0,0-1 0 0 0,0 1 1 0 0,-1-1-1 0 0,1 1 0 0 0,-1 0 0 0 0,0 0 0 0 0,0 0 0 0 0,0 0 0 0 0,-1 0 1 0 0,1 0-1 0 0,-6-4 0 0 0,3 2 31 0 0,-1 0-1 0 0,0 0 1 0 0,0 0 0 0 0,0 1 0 0 0,-1 0-1 0 0,1 0 1 0 0,-1 1 0 0 0,-12-5-1 0 0,16 8-173 0 0,0-1 0 0 0,1 0-1 0 0,-1 1 1 0 0,0 0-1 0 0,0 0 1 0 0,0 0-1 0 0,1 0 1 0 0,-1 0-1 0 0,0 0 1 0 0,0 1-1 0 0,0-1 1 0 0,1 1-1 0 0,-1 0 1 0 0,0 0-1 0 0,1 0 1 0 0,-1 0-1 0 0,1 0 1 0 0,-1 0 0 0 0,1 1-1 0 0,-1-1 1 0 0,1 1-1 0 0,0 0 1 0 0,0 0-1 0 0,0 0 1 0 0,0 0-1 0 0,-2 3 1 0 0,-4 6 103 0 0,0 0 1 0 0,0 1-1 0 0,2 0 0 0 0,-1 0 1 0 0,2 1-1 0 0,-6 15 1 0 0,-18 81 832 0 0,25-94-838 0 0,2 0 0 0 0,0 0 1 0 0,0 0-1 0 0,2 1 0 0 0,0-1 0 0 0,0 0 1 0 0,2 0-1 0 0,0 0 0 0 0,4 18 0 0 0,-4-26-102 0 0,0-1 0 0 0,1 1 0 0 0,0-1 0 0 0,0 1 0 0 0,0-1-1 0 0,0 0 1 0 0,1-1 0 0 0,0 1 0 0 0,1-1 0 0 0,-1 1 0 0 0,1-1-1 0 0,0 0 1 0 0,0-1 0 0 0,0 1 0 0 0,1-1 0 0 0,0 0 0 0 0,-1-1 0 0 0,1 1-1 0 0,1-1 1 0 0,-1 0 0 0 0,0-1 0 0 0,10 3 0 0 0,-9-3-60 0 0,-1-1-1 0 0,0 0 1 0 0,1 0 0 0 0,-1 0 0 0 0,0-1 0 0 0,1 0 0 0 0,-1 0 0 0 0,1-1-1 0 0,-1 0 1 0 0,0 0 0 0 0,0 0 0 0 0,1-1 0 0 0,-1 0 0 0 0,0 0 0 0 0,9-5-1 0 0,-7 3-38 0 0,-1-1 0 0 0,0 0 0 0 0,0 0 0 0 0,-1 0 0 0 0,0-1 0 0 0,0 0 0 0 0,0-1 1 0 0,0 1-1 0 0,-1-1 0 0 0,0 0 0 0 0,5-10 0 0 0,-4 5 83 0 0,0 0 1 0 0,-1 0 0 0 0,-1-1-1 0 0,0 0 1 0 0,0 0 0 0 0,-1 0-1 0 0,-1 0 1 0 0,1-26 0 0 0,-3 39 6 0 0,0 0 0 0 0,0 0 1 0 0,0 0-1 0 0,0 0 1 0 0,0 0-1 0 0,0 0 1 0 0,0 0-1 0 0,0 0 1 0 0,0 0-1 0 0,0 0 1 0 0,0 0-1 0 0,-1 0 1 0 0,1 0-1 0 0,0 0 1 0 0,0 0-1 0 0,0 0 0 0 0,0 0 1 0 0,0 0-1 0 0,0 0 1 0 0,0 0-1 0 0,0 0 1 0 0,0 0-1 0 0,0 0 1 0 0,-1 0-1 0 0,1 0 1 0 0,0 0-1 0 0,0 0 1 0 0,0 0-1 0 0,0 0 1 0 0,0 0-1 0 0,0 0 0 0 0,0-1 1 0 0,0 1-1 0 0,0 0 1 0 0,0 0-1 0 0,0 0 1 0 0,0 0-1 0 0,0 0 1 0 0,0 0-1 0 0,0 0 1 0 0,0 0-1 0 0,-1 0 1 0 0,1 0-1 0 0,0 0 1 0 0,0 0-1 0 0,0-1 0 0 0,0 1 1 0 0,0 0-1 0 0,0 0 1 0 0,0 0-1 0 0,0 0 1 0 0,0 0-1 0 0,0 0 1 0 0,0 0-1 0 0,0 0 1 0 0,0 0-1 0 0,0 0 1 0 0,0-1-1 0 0,1 1 0 0 0,-1 0 1 0 0,0 0-1 0 0,0 0 1 0 0,0 0-1 0 0,0 0 1 0 0,0 0-1 0 0,0 0 1 0 0,0 0-1 0 0,0 0 1 0 0,0 0-1 0 0,-5 8 178 0 0,-4 12 84 0 0,-4 14 82 0 0,7-18-268 0 0,0 1 0 0 0,1 0 0 0 0,-3 20 0 0 0,7-33-83 0 0,1 0-1 0 0,-1 0 1 0 0,1 0-1 0 0,0 1 1 0 0,1-1-1 0 0,-1 0 1 0 0,0 0-1 0 0,1 0 1 0 0,0 0-1 0 0,0 0 1 0 0,1 0-1 0 0,-1 0 1 0 0,1 0-1 0 0,-1 0 1 0 0,1 0-1 0 0,0-1 1 0 0,1 1-1 0 0,3 4 1 0 0,-4-6-121 0 0,1 1-1 0 0,0-1 1 0 0,-1 0 0 0 0,1 0 0 0 0,0 0 0 0 0,0-1 0 0 0,0 1-1 0 0,1-1 1 0 0,-1 0 0 0 0,0 1 0 0 0,0-1 0 0 0,1-1 0 0 0,-1 1-1 0 0,1 0 1 0 0,-1-1 0 0 0,5 0 0 0 0,-1 0-468 0 0,0 0 1 0 0,1 0-1 0 0,-1-1 1 0 0,0 0-1 0 0,0-1 1 0 0,11-3-1 0 0,-1-2-753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8.257"/>
    </inkml:context>
    <inkml:brush xml:id="br0">
      <inkml:brushProperty name="width" value="0.05" units="cm"/>
      <inkml:brushProperty name="height" value="0.05" units="cm"/>
      <inkml:brushProperty name="color" value="#E71224"/>
    </inkml:brush>
  </inkml:definitions>
  <inkml:trace contextRef="#ctx0" brushRef="#br0">157 292 5360 0 0,'4'-136'3399'0'0,"-4"131"-2933"0"0,-2 33 1523 0 0,-2 28-1055 0 0,19 86 443 0 0,-11-117-1271 0 0,-4-24-104 0 0,0 0 0 0 0,0 0-1 0 0,1 0 1 0 0,-1-1 0 0 0,0 1-1 0 0,0 0 1 0 0,0 0 0 0 0,0 0-1 0 0,0 0 1 0 0,0 0 0 0 0,0 0-1 0 0,-1 0 1 0 0,1 0 0 0 0,0 0-1 0 0,0 0 1 0 0,-1-1 0 0 0,1 1 0 0 0,0 0-1 0 0,-1 0 1 0 0,0 1 0 0 0,1-2-2 0 0,-1 0-1 0 0,0 0 1 0 0,1 0 0 0 0,-1 0 0 0 0,1 0 0 0 0,-1 0 0 0 0,1 0 0 0 0,-1 0 0 0 0,1 0 0 0 0,-1 0 0 0 0,1 0-1 0 0,-1-1 1 0 0,1 1 0 0 0,-1 0 0 0 0,1 0 0 0 0,-1 0 0 0 0,1-1 0 0 0,-1 1 0 0 0,1 0 0 0 0,-1-1 0 0 0,1 1 0 0 0,0 0-1 0 0,-1-1 1 0 0,0 0 0 0 0,-3-3-5 0 0,-1-1 0 0 0,1 0-1 0 0,-1 0 1 0 0,-4-7 0 0 0,2-2-3 0 0,0 1 0 0 0,1-1 0 0 0,0 0 0 0 0,1-1 0 0 0,1 1 0 0 0,0-1 0 0 0,1 0 0 0 0,0 0 0 0 0,2 0 0 0 0,-1 0 0 0 0,2 0 0 0 0,0 0 0 0 0,1 0 0 0 0,1-1 0 0 0,0 1 0 0 0,1 0 0 0 0,0 1 0 0 0,1-1 0 0 0,11-24 0 0 0,-13 34 6 0 0,1 1 0 0 0,-1-1 0 0 0,1 1 0 0 0,0 0 0 0 0,0 0 0 0 0,0 0-1 0 0,1 0 1 0 0,-1 1 0 0 0,1 0 0 0 0,0-1 0 0 0,0 1 0 0 0,0 1 0 0 0,1-1 0 0 0,-1 0 0 0 0,1 1 0 0 0,-1 0 0 0 0,1 0 0 0 0,0 1 0 0 0,0-1 0 0 0,0 1 0 0 0,0 0-1 0 0,0 0 1 0 0,0 1 0 0 0,7-1 0 0 0,-6 1 7 0 0,1 0-1 0 0,0 1 1 0 0,-1 0 0 0 0,1 0-1 0 0,0 1 1 0 0,-1-1-1 0 0,1 1 1 0 0,-1 1-1 0 0,0-1 1 0 0,0 1 0 0 0,0 0-1 0 0,0 1 1 0 0,0-1-1 0 0,-1 1 1 0 0,1 0-1 0 0,-1 1 1 0 0,9 9 0 0 0,-12-12-2 0 0,0 0 0 0 0,0 1 0 0 0,0-1 0 0 0,-1 1 0 0 0,1 0 0 0 0,-1-1 0 0 0,1 1 0 0 0,-1 0 0 0 0,0 0 0 0 0,0 0 0 0 0,0 0 0 0 0,0 0 0 0 0,-1 0-1 0 0,1 0 1 0 0,-1 0 0 0 0,0 0 0 0 0,0 1 0 0 0,0-1 0 0 0,0 0 0 0 0,0 0 0 0 0,-1 0 0 0 0,1 0 0 0 0,-1 0 0 0 0,0 0 0 0 0,0 0 0 0 0,0 0 0 0 0,0 0 0 0 0,-1 0 0 0 0,1 0 0 0 0,-1-1 0 0 0,0 1 0 0 0,0-1 0 0 0,0 1 0 0 0,0-1 0 0 0,-4 4 0 0 0,-2 2 2 0 0,0-1-1 0 0,-1 0 0 0 0,0-1 1 0 0,0 0-1 0 0,-1 0 0 0 0,0-1 1 0 0,0 0-1 0 0,-19 6 0 0 0,21-8-12 0 0,-10 3 2 0 0,37-5 38 0 0,-5-2-23 0 0,1 1 0 0 0,-1 0 0 0 0,0 2-1 0 0,0-1 1 0 0,14 5 0 0 0,-20-4 38 0 0,-1 0 0 0 0,1 1-1 0 0,-1 0 1 0 0,0 0 0 0 0,0 0 0 0 0,0 1-1 0 0,-1 0 1 0 0,1 1 0 0 0,-1-1-1 0 0,9 10 1766 0 0,-15-10-1754 0 0,0 0-1 0 0,1 1 0 0 0,-1-1 0 0 0,1 0 1 0 0,0 0-1 0 0,2 6 0 0 0,0 0 17 0 0,-1-1 299 0 0,-23 5-593 0 0,-61 35-119 0 0,67-41 189 0 0,-1-1 0 0 0,0 0 0 0 0,0-2-1 0 0,-33 8 1 0 0,28-10-371 0 0,0-1 0 0 0,-33-2 0 0 0,17 0-294 0 0,-35 2-909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3.327"/>
    </inkml:context>
    <inkml:brush xml:id="br0">
      <inkml:brushProperty name="width" value="0.05" units="cm"/>
      <inkml:brushProperty name="height" value="0.05" units="cm"/>
      <inkml:brushProperty name="color" value="#E71224"/>
    </inkml:brush>
  </inkml:definitions>
  <inkml:trace contextRef="#ctx0" brushRef="#br0">16 17 7453 0 0,'-15'-17'2225'0'0,"43"27"87"0"0,-1-5-1841 0 0,0-2 1 0 0,0 0-1 0 0,1-2 1 0 0,41-3-1 0 0,220-12-150 0 0,-281 15-514 0 0,-25 1-490 0 0,-26 2-1136 0 0,19-2 571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4.667"/>
    </inkml:context>
    <inkml:brush xml:id="br0">
      <inkml:brushProperty name="width" value="0.05" units="cm"/>
      <inkml:brushProperty name="height" value="0.05" units="cm"/>
      <inkml:brushProperty name="color" value="#E71224"/>
    </inkml:brush>
  </inkml:definitions>
  <inkml:trace contextRef="#ctx0" brushRef="#br0">13 39 6313 0 0,'-1'-1'94'0'0,"0"1"1"0"0,0-1 0 0 0,0 0 0 0 0,1 0 0 0 0,-1 0 0 0 0,0 0 0 0 0,0 0-1 0 0,1 0 1 0 0,-1 0 0 0 0,0 0 0 0 0,1 0 0 0 0,-1 0 0 0 0,1 0 0 0 0,-1 0-1 0 0,1 0 1 0 0,0 0 0 0 0,0 0 0 0 0,-1-1 0 0 0,1 1 0 0 0,0 0 0 0 0,0 0 0 0 0,0 0-1 0 0,0-2 1 0 0,0 2-49 0 0,0 1 1 0 0,0-1-1 0 0,0 1 0 0 0,0 0 0 0 0,0-1 0 0 0,0 1 0 0 0,0-1 0 0 0,0 1 1 0 0,0-1-1 0 0,0 1 0 0 0,0 0 0 0 0,0-1 0 0 0,0 1 0 0 0,1-1 0 0 0,-1 1 1 0 0,0 0-1 0 0,0-1 0 0 0,0 1 0 0 0,1-1 0 0 0,-1 1 0 0 0,0 0 0 0 0,0-1 0 0 0,1 1 1 0 0,-1 0-1 0 0,0 0 0 0 0,1-1 0 0 0,-1 1 0 0 0,0 0 0 0 0,1-1 0 0 0,-1 1 1 0 0,0 0-1 0 0,1 0 0 0 0,-1 0 0 0 0,1 0 0 0 0,-1-1 0 0 0,0 1 0 0 0,1 0 1 0 0,-1 0-1 0 0,1 0 0 0 0,-1 0 0 0 0,1 0 0 0 0,-1 0 0 0 0,0 0 0 0 0,1 0 1 0 0,-1 0-1 0 0,1 0 0 0 0,-1 0 0 0 0,1 0 0 0 0,-1 1 0 0 0,0-1 0 0 0,1 0 1 0 0,-1 0-1 0 0,1 0 0 0 0,-1 0 0 0 0,0 1 0 0 0,1-1 0 0 0,-1 0 0 0 0,0 0 1 0 0,1 1-1 0 0,-1-1 0 0 0,0 0 0 0 0,0 1 0 0 0,1-1 0 0 0,-1 1 0 0 0,5 4 22 0 0,0-1 0 0 0,-1 1 0 0 0,0 1-1 0 0,0-1 1 0 0,-1 0 0 0 0,1 1 0 0 0,-1 0-1 0 0,-1 0 1 0 0,1 0 0 0 0,-1 0-1 0 0,0 0 1 0 0,2 11 0 0 0,1 10-86 0 0,3 47 0 0 0,-7-47-7 0 0,4 37-1856 0 0,-6 89 0 0 0,0-126 680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021"/>
    </inkml:context>
    <inkml:brush xml:id="br0">
      <inkml:brushProperty name="width" value="0.05" units="cm"/>
      <inkml:brushProperty name="height" value="0.05" units="cm"/>
      <inkml:brushProperty name="color" value="#E71224"/>
    </inkml:brush>
  </inkml:definitions>
  <inkml:trace contextRef="#ctx0" brushRef="#br0">68 189 7581 0 0,'-11'-16'-46'0'0,"3"6"145"0"0,1 0 1 0 0,0 0-1 0 0,1-1 0 0 0,0 0 0 0 0,1 0 1 0 0,0 0-1 0 0,-7-24 0 0 0,12 33-47 0 0,0 0 0 0 0,-1 0 0 0 0,1 0 1 0 0,0 0-1 0 0,0 0 0 0 0,0 0 0 0 0,0 0 0 0 0,1 0 0 0 0,-1 0 0 0 0,0 0 0 0 0,1 0 0 0 0,0 0 0 0 0,-1 0 0 0 0,1 0 0 0 0,0 0 0 0 0,0 1 0 0 0,0-1 0 0 0,0 0 0 0 0,0 0 0 0 0,3-2 0 0 0,-2 2-19 0 0,1 0 0 0 0,0 0 0 0 0,-1 0 0 0 0,1 1 0 0 0,0-1 0 0 0,0 1 0 0 0,0-1 1 0 0,0 1-1 0 0,1 0 0 0 0,-1 0 0 0 0,5 0 0 0 0,4-1-25 0 0,0 1-1 0 0,-1 1 1 0 0,1 0-1 0 0,0 1 1 0 0,-1 0 0 0 0,16 4-1 0 0,27 8 30 0 0,81 30-1 0 0,-107-32-19 0 0,0 2 1 0 0,-1 1-1 0 0,0 1 0 0 0,35 26 0 0 0,-54-34-5 0 0,0 0 0 0 0,-1 0 0 0 0,1 1 0 0 0,-1-1 0 0 0,-1 2 0 0 0,1-1 0 0 0,-2 1 0 0 0,1 0 0 0 0,-1 0 0 0 0,0 0 0 0 0,6 19 0 0 0,-9-22 7 0 0,-1 1 1 0 0,1-1-1 0 0,-1 1 0 0 0,0 0 0 0 0,-1-1 1 0 0,1 1-1 0 0,-1 0 0 0 0,-1 0 0 0 0,1-1 1 0 0,-1 1-1 0 0,0 0 0 0 0,-1-1 0 0 0,0 1 1 0 0,0-1-1 0 0,0 1 0 0 0,0-1 1 0 0,-1 0-1 0 0,0 0 0 0 0,-6 7 0 0 0,0-2 9 0 0,0 0 0 0 0,-1-1 0 0 0,0 0-1 0 0,0-1 1 0 0,-1 0 0 0 0,-1-1 0 0 0,1 0-1 0 0,-1-1 1 0 0,-21 9 0 0 0,12-6-169 0 0,-1-1 0 0 0,0-2 0 0 0,0 0 0 0 0,-46 7 1 0 0,65-13 19 0 0,0-1 1 0 0,0 1 0 0 0,-1-1 0 0 0,1 0 0 0 0,0 0 0 0 0,-1 0 0 0 0,1 0-1 0 0,0 0 1 0 0,-1-1 0 0 0,1 0 0 0 0,0 1 0 0 0,0-1 0 0 0,-1 0-1 0 0,1-1 1 0 0,0 1 0 0 0,0-1 0 0 0,0 1 0 0 0,-2-3 0 0 0,-1-5-786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390"/>
    </inkml:context>
    <inkml:brush xml:id="br0">
      <inkml:brushProperty name="width" value="0.05" units="cm"/>
      <inkml:brushProperty name="height" value="0.05" units="cm"/>
      <inkml:brushProperty name="color" value="#E71224"/>
    </inkml:brush>
  </inkml:definitions>
  <inkml:trace contextRef="#ctx0" brushRef="#br0">0 55 7549 0 0,'6'-2'-141'0'0,"-6"1"172"0"0,1 1 0 0 0,-1-1 0 0 0,1 1 0 0 0,-1 0 0 0 0,1-1 0 0 0,0 1-1 0 0,-1 0 1 0 0,1 0 0 0 0,-1-1 0 0 0,1 1 0 0 0,0 0 0 0 0,-1 0-1 0 0,1 0 1 0 0,-1 0 0 0 0,1 0 0 0 0,0 0 0 0 0,-1 0 0 0 0,1 0-1 0 0,0 0 1 0 0,-1 0 0 0 0,1 0 0 0 0,0 0 0 0 0,-1 0 0 0 0,1 0 0 0 0,-1 1-1 0 0,1-1 1 0 0,1 1 0 0 0,12 6 172 0 0,0 1 0 0 0,-1 1 0 0 0,0 0 0 0 0,0 1 1 0 0,-1 0-1 0 0,-1 1 0 0 0,1 0 0 0 0,-2 1 0 0 0,1 0 0 0 0,-2 0 0 0 0,0 1 0 0 0,0 1 0 0 0,-1 0 0 0 0,11 27 0 0 0,-18-37-202 0 0,0 0 0 0 0,0 1 0 0 0,0-1-1 0 0,-1 1 1 0 0,0-1 0 0 0,0 1-1 0 0,0-1 1 0 0,0 1 0 0 0,-1-1 0 0 0,0 1-1 0 0,0-1 1 0 0,0 1 0 0 0,0-1 0 0 0,-1 0-1 0 0,-2 6 1 0 0,3-8-5 0 0,0 0 0 0 0,0 0 0 0 0,1-1 0 0 0,-2 1 1 0 0,1-1-1 0 0,0 1 0 0 0,0-1 0 0 0,0 1 0 0 0,-1-1 0 0 0,1 0 0 0 0,0 1 1 0 0,-1-1-1 0 0,1 0 0 0 0,-1 0 0 0 0,0 0 0 0 0,1 0 0 0 0,-1 0 0 0 0,0-1 0 0 0,0 1 1 0 0,1 0-1 0 0,-1-1 0 0 0,0 1 0 0 0,0-1 0 0 0,0 0 0 0 0,0 0 0 0 0,0 0 0 0 0,0 0 1 0 0,1 0-1 0 0,-1 0 0 0 0,0 0 0 0 0,0 0 0 0 0,0-1 0 0 0,0 1 0 0 0,0-1 1 0 0,1 1-1 0 0,-1-1 0 0 0,0 0 0 0 0,-2-1 0 0 0,2 0-11 0 0,1 1 1 0 0,-1 0-1 0 0,1-1 0 0 0,0 0 1 0 0,-1 1-1 0 0,1-1 0 0 0,0 0 1 0 0,0 1-1 0 0,0-1 0 0 0,0 0 1 0 0,0 0-1 0 0,1 0 1 0 0,-1 0-1 0 0,1 0 0 0 0,-1 0 1 0 0,1 0-1 0 0,-1 0 0 0 0,1 0 1 0 0,0-4-1 0 0,0-3 7 0 0,0 1 0 0 0,0-1 0 0 0,3-12 0 0 0,2-7-19 0 0,2-1 1 0 0,17-48 0 0 0,-20 68 17 0 0,0 0 1 0 0,0 0 0 0 0,1 0 0 0 0,0 1-1 0 0,0 0 1 0 0,1 0 0 0 0,0 1-1 0 0,1-1 1 0 0,-1 1 0 0 0,1 1 0 0 0,1-1-1 0 0,9-6 1 0 0,-14 11 9 0 0,1 1 0 0 0,0-1 0 0 0,-1 0 0 0 0,1 1 0 0 0,0 0 0 0 0,0 0 0 0 0,0 0 0 0 0,6 0 0 0 0,-8 1 13 0 0,-1-1 0 0 0,1 1-1 0 0,0 0 1 0 0,-1 0 0 0 0,1 0 0 0 0,0 1-1 0 0,0-1 1 0 0,-1 0 0 0 0,1 1 0 0 0,-1-1-1 0 0,1 1 1 0 0,0-1 0 0 0,-1 1 0 0 0,1 0-1 0 0,-1 0 1 0 0,1 0 0 0 0,-1 0 0 0 0,0 0-1 0 0,1 0 1 0 0,-1 0 0 0 0,0 0 0 0 0,2 3-1 0 0,3 8 154 0 0,0 1-1 0 0,-1-1 1 0 0,0 2-1 0 0,-2-1 1 0 0,1 0 0 0 0,-2 1-1 0 0,3 22 1 0 0,1 6 92 0 0,12 113 46 0 0,-10-129-174 0 0,-8-24-285 0 0,1-1 1 0 0,-1 0-1 0 0,1 1 0 0 0,0-1 1 0 0,-1 0-1 0 0,1 0 1 0 0,0 0-1 0 0,0 1 0 0 0,0-1 1 0 0,0 0-1 0 0,0 0 0 0 0,0 0 1 0 0,0 0-1 0 0,0 0 1 0 0,0-1-1 0 0,3 2 0 0 0,0-1-1061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747"/>
    </inkml:context>
    <inkml:brush xml:id="br0">
      <inkml:brushProperty name="width" value="0.05" units="cm"/>
      <inkml:brushProperty name="height" value="0.05" units="cm"/>
      <inkml:brushProperty name="color" value="#E71224"/>
    </inkml:brush>
  </inkml:definitions>
  <inkml:trace contextRef="#ctx0" brushRef="#br0">22 38 8961 0 0,'-4'0'-148'0'0,"-1"-4"80"0"0,1 1 96 0 0,6-3 52 0 0,-6 2 60 0 0,2 1 24 0 0,2-1 172 0 0,-4-4 208 0 0,4 5-404 0 0,4 3-52 0 0,-4-2-112 0 0,0 4-152 0 0,6 6-200 0 0,-1-5-168 0 0,1-2-92 0 0,-2 3-308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212"/>
    </inkml:context>
    <inkml:brush xml:id="br0">
      <inkml:brushProperty name="width" value="0.05" units="cm"/>
      <inkml:brushProperty name="height" value="0.05" units="cm"/>
      <inkml:brushProperty name="color" value="#E71224"/>
    </inkml:brush>
  </inkml:definitions>
  <inkml:trace contextRef="#ctx0" brushRef="#br0">21 23 8729 0 0,'-20'0'12'0'0,"33"6"2105"0"0,-7-3-1955 0 0,0-1 1 0 0,-1 2-1 0 0,0-1 0 0 0,1 1 0 0 0,-1 0 0 0 0,-1 0 0 0 0,1 0 0 0 0,0 1 1 0 0,-1-1-1 0 0,4 7 0 0 0,-2-2-114 0 0,-1 0 0 0 0,0 1 0 0 0,0 0 1 0 0,-1-1-1 0 0,4 17 0 0 0,1 5 6 0 0,28 80 36 0 0,-36-110-91 0 0,-1 0 0 0 0,1 0-1 0 0,-1 0 1 0 0,1 0 0 0 0,0 1 0 0 0,-1-1 0 0 0,1 0-1 0 0,0 0 1 0 0,0 0 0 0 0,0-1 0 0 0,0 1-1 0 0,1 1 1 0 0,-1-2 0 0 0,-1 1-1 0 0,0-1 1 0 0,1 0-1 0 0,-1 0 1 0 0,1 0-1 0 0,-1 0 1 0 0,1 0-1 0 0,-1 0 1 0 0,1 1-1 0 0,-1-1 1 0 0,1 0-1 0 0,-1 0 1 0 0,1-1-1 0 0,-1 1 1 0 0,0 0-1 0 0,1 0 1 0 0,-1 0-1 0 0,1 0 1 0 0,-1 0-1 0 0,1 0 1 0 0,-1-1-1 0 0,1 1 1 0 0,2-3-33 0 0,0 1 0 0 0,0-1 0 0 0,-1 0 0 0 0,1 1 0 0 0,-1-1 0 0 0,4-6-1 0 0,-3 4-34 0 0,42-49-621 0 0,-31 39 514 0 0,0-1 0 0 0,14-23-1 0 0,-21 27 157 0 0,39-58-73 0 0,-41 63 90 0 0,0 0-1 0 0,1 1 1 0 0,0-1 0 0 0,0 2 0 0 0,0-1-1 0 0,1 1 1 0 0,9-7 0 0 0,-3 8-4 0 0,-10 11-7 0 0,-13 21-15 0 0,3-7 17 0 0,7-17-25 0 0,0-1-1 0 0,0 1 1 0 0,0 0 0 0 0,0-1 0 0 0,0 1-1 0 0,1 0 1 0 0,0-1 0 0 0,-1 1-1 0 0,1-1 1 0 0,1 1 0 0 0,-1-1-1 0 0,0 0 1 0 0,1 1 0 0 0,0-1-1 0 0,0 0 1 0 0,0 0 0 0 0,0 0 0 0 0,0 0-1 0 0,0 0 1 0 0,1-1 0 0 0,0 1-1 0 0,4 3 1 0 0,-1-2-56 0 0,1 0-1 0 0,0-1 1 0 0,-1 1-1 0 0,1-1 1 0 0,1-1 0 0 0,-1 1-1 0 0,0-1 1 0 0,1 0-1 0 0,13 1 1 0 0,-17-3 57 0 0,9 2-23 0 0,-1-1-1 0 0,1 0 1 0 0,-1-1 0 0 0,25-2 0 0 0,-27 1 53 0 0,-9 1 7 0 0,-1 1 0 0 0,1-1 0 0 0,0 0 0 0 0,-1 0 0 0 0,1 0 0 0 0,0 0 0 0 0,-1 0 0 0 0,1 0-1 0 0,-1 0 1 0 0,1 0 0 0 0,0 0 0 0 0,-1-1 0 0 0,1 1 0 0 0,-1 0 0 0 0,1 0 0 0 0,0 0 0 0 0,-1-1 0 0 0,1 1 0 0 0,-1 0 0 0 0,1-1 0 0 0,-1 1 0 0 0,1 0 0 0 0,-1-1 0 0 0,1 1 0 0 0,-1-1 0 0 0,1 1 0 0 0,-1-1 0 0 0,0 1 0 0 0,1-1 0 0 0,-1 1 0 0 0,0-1 0 0 0,1 1 0 0 0,-1-1 0 0 0,0 0 0 0 0,0 1 0 0 0,0-1 0 0 0,1 1 0 0 0,-1-2 0 0 0,5-9-1 0 0,0 0 1 0 0,1 0 0 0 0,0 1-1 0 0,0-1 1 0 0,1 1 0 0 0,17-17-1 0 0,-22 24 0 0 0,21-18 1 0 0,-19 19 25 0 0,-1-1 1 0 0,1 0 0 0 0,-1 0 0 0 0,0 0 0 0 0,0 0 0 0 0,0 0 0 0 0,0-1-1 0 0,-1 1 1 0 0,3-5 0 0 0,-4 7-13 0 0,-1 1-1 0 0,0 0 1 0 0,0-1-1 0 0,0 1 1 0 0,0 0-1 0 0,0-1 0 0 0,1 1 1 0 0,-1 0-1 0 0,0-1 1 0 0,0 1-1 0 0,0-1 1 0 0,0 1-1 0 0,0 0 1 0 0,0-1-1 0 0,0 1 1 0 0,0-1-1 0 0,0 1 1 0 0,0 0-1 0 0,-1-1 0 0 0,1 1 1 0 0,0 0-1 0 0,0-1 1 0 0,0 1-1 0 0,0 0 1 0 0,-1-1-1 0 0,1 1 1 0 0,0 0-1 0 0,0-1 1 0 0,0 1-1 0 0,-1 0 1 0 0,1 0-1 0 0,0-1 0 0 0,-1 1 1 0 0,-14-3 371 0 0,-16 8 73 0 0,17-2-345 0 0,1 1-1 0 0,0 1 1 0 0,0 0 0 0 0,0 1 0 0 0,1 0-1 0 0,-13 9 1 0 0,19-11-97 0 0,0 1-1 0 0,0 0 0 0 0,0 0 1 0 0,1 0-1 0 0,0 0 1 0 0,0 1-1 0 0,0 0 0 0 0,1 0 1 0 0,-1 0-1 0 0,2 1 1 0 0,-1-1-1 0 0,-5 15 0 0 0,6-13-10 0 0,1 0 0 0 0,0 1 0 0 0,0-1 0 0 0,0 1 0 0 0,1 0 0 0 0,0 15-1 0 0,1-21-5 0 0,1 0 0 0 0,-1 0 0 0 0,1 0 0 0 0,-1 0 0 0 0,1 0 0 0 0,0 0 0 0 0,0 0 0 0 0,0 0 0 0 0,1 0 0 0 0,-1 0 0 0 0,1 0 0 0 0,-1-1 0 0 0,1 1 0 0 0,0-1 0 0 0,0 1 0 0 0,0-1 0 0 0,1 0 0 0 0,-1 0 0 0 0,0 0 0 0 0,1 0 0 0 0,5 3 0 0 0,-2-2-160 0 0,0-1 0 0 0,0 1 0 0 0,1-1 0 0 0,-1-1-1 0 0,0 1 1 0 0,1-1 0 0 0,0-1 0 0 0,-1 1 0 0 0,1-1 0 0 0,-1 0 0 0 0,1 0 0 0 0,8-2 0 0 0,8-2-1030 0 0,-1-1 0 0 0,26-8 0 0 0,-24 5 230 0 0</inkml:trace>
</inkml:ink>
</file>

<file path=ppt/ink/ink3.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5-26T07:36:22.017"/>
    </inkml:context>
    <inkml:brush xml:id="br0">
      <inkml:brushProperty name="width" value="0.05292" units="cm"/>
      <inkml:brushProperty name="height" value="0.05292" units="cm"/>
      <inkml:brushProperty name="color" value="#FFFF00"/>
    </inkml:brush>
  </inkml:definitions>
  <inkml:trace contextRef="#ctx0" brushRef="#br0">6944 14944 0,'0'40'31,"0"-27"0,0-26 32,-40-14-32,27 14-31,-40-13 31,-93 65 0,1 107 1,118-120-32,14 107 15,13-120 1,79 53 15,120-145-15,-146 52-1,-14-13-15,54-171 16,-80 145 0,-26-172-1,13 198 1,-26-39 15,26 198-15,0-80-1,13 226 1,-13-40 15,0-199-15,0 27 0,0-66-1</inkml:trace>
  <inkml:trace contextRef="#ctx0" brushRef="#br0" timeOffset="470.28">7076 14865 0,'0'0'0,"26"-66"15,-13 39-15,-13 1 16,14-27 0,-14 66-1,0 0 1,0 1-16,0 91 15,-14-52 1,14-13-16,-13 13 0,0 92 16,13-105-1,-13 53 1,13-80 0,0-40-1,0 1 1,13-1-16,40-65 15,-40 65-15,93-26 32,-27 120-1,-65-41-15,-1 53-1,-13-65 1,-40 25-1,14-39 1,-1 0-16,-79-53 31,93 40-31,-27-40 16</inkml:trace>
  <inkml:trace contextRef="#ctx0" brushRef="#br0" timeOffset="1361.13">9284 14494 0,'0'-13'15,"0"0"1,-13 0 15,26 39-31,-13 1 16,0 12-16,14 1 0,-14 0 15,0 145 1,0-106-16,-40 199 31,-53 53 1,14-93-1,26-80 0,53-131-31,40 39 31,145-13 1,146-53-1,237 13 0,-422-13-31,634-13 31,556-40 1,-1019 40-32,1059-27 31,674-13 0,-1019 0 0,-845 40-31,290-80 16,-463 67 0,-26-1-16</inkml:trace>
  <inkml:trace contextRef="#ctx0" brushRef="#br0" timeOffset="2621.63">9575 14362 0,'-13'0'0,"26"0"0,-79-13 15,53 0 1,-27 0 0,80 13 46,26-14-62,-13 1 16,622-53-1,-437 53 1,26 0-16,40-14 0,40 14 16,860-40-1,-755 40 1,28 0-16,1520-40 16,-1495 39-1,1363 14 1,-1455 0-1,1018 14 1,-1150-1 0,450 0-1,-636-13 1,-26 0-16,0 27 16,-66-14-1,-13 13-15,-40 54 16,0-14-1,27-27-15,0 1 0,-1 0 16,-26 105 0,40-92-16,0-13 15,-1 132 1,14-119-16,0 13 16,27 158-1,-27-171 1,-13 133-1,-53-28 17,52-131-32,-12-1 15,-40 53 1,-106 27 15,66-66-15,-463 13 15,-661-80 0,873 14-31,-40 0 16,-938 26 0,845 0-16,-991 80 15</inkml:trace>
  <inkml:trace contextRef="#ctx0" brushRef="#br0" timeOffset="3565.07">9853 14785 0,'0'0'16,"-13"-13"0,13 0-16,79-27 31,278-39 0,-238 53 0,-171 39-15,12-13-16,-172 53 31,40 92 0,159-92-31,13 0 0,-13 0 16,0 251 0</inkml:trace>
  <inkml:trace contextRef="#ctx0" brushRef="#br0" timeOffset="4033.03">10290 14971 0,'0'0'0,"53"-80"16,-53 67 0,-53-27-1,-80 106 16,94-39-15,-80 118 0,105-118-1,1 79 17,145-146-1,40-79-16,-158 106 1,12-14 0,-26 67-1,-13-14 1,-14 67 0,27-80-1,53 27 1,-26-40-1,-1-13-15</inkml:trace>
  <inkml:trace contextRef="#ctx0" brushRef="#br0" timeOffset="4392.79">10633 14878 0,'0'0'0,"27"-106"16,-14 80-16,-13 26 31,0 26-16,-40 120 1,40-107 0,-26 41-1,26-41-15,-13 54 16,39-120 15,-13 1-15,67-67-1,-54 67 1,67 13 0,-80 26-1,-13 80 1,-13-67 0,0 0-16,-93 41 15,53-81 1</inkml:trace>
  <inkml:trace contextRef="#ctx0" brushRef="#br0" timeOffset="4597.26">10938 14706 0,'0'0'0,"13"0"16,0 13-16,0 40 15,-13-26 1,0-1-16,-26 93 16,26-79-1,-27 118 1,27-131 0</inkml:trace>
  <inkml:trace contextRef="#ctx0" brushRef="#br0" timeOffset="4986.02">11255 14997 0,'0'0'0,"-13"0"15,-14 0 16,67 0 1,-27-13-17,53-27 1,-39-52 15,-106 78 0,-67 147 1,120 91-1,171-197-15</inkml:trace>
  <inkml:trace contextRef="#ctx0" brushRef="#br0" timeOffset="5364.75">11811 14812 0,'0'0'15,"52"-66"1,-52 39 15,-92 41 0,-27 52 1,92-27-17,27 14 1,119 40 15,-105-67-15,25 27-1,-171 13 17,-40-66-1,146-13-31</inkml:trace>
  <inkml:trace contextRef="#ctx0" brushRef="#br0" timeOffset="5565.92">12075 14984 0,'0'0'0,"40"13"31,-40 0-31,-40 80 31,14-54-31,-1-12 16,1 13-16,-1-1 0</inkml:trace>
  <inkml:trace contextRef="#ctx0" brushRef="#br0" timeOffset="6168.04">12670 14785 0,'-26'-52'32,"52"104"-32,-79-184 31,93 225 0,0 118 0,-27-171-31,53 26 32,-53-66-32,40-92 31,27-173 0,-67 225-31,0-12 31,0 118-15</inkml:trace>
  <inkml:trace contextRef="#ctx0" brushRef="#br0" timeOffset="6369.66">13146 14799 0,'0'-14'0,"0"28"0,0-41 16,0 14 15,0 92 0,-26 80-15,13-133 0,26 1-1</inkml:trace>
  <inkml:trace contextRef="#ctx0" brushRef="#br0" timeOffset="6496.7">13265 14640 0,'0'0'0,"14"-40"15,-14-79 1,-14 119 0,-12 53-1</inkml:trace>
  <inkml:trace contextRef="#ctx0" brushRef="#br0" timeOffset="7366.85">13371 14812 0,'0'13'0,"0"-26"0,-13 39 31,53-26 0,-40 14-15,53 12 0,-40-26-1,26 13 1,-25-13 0,-1-66-1,-13 53 1,-40-66-1,27 65 1,-53 14 0,53 14-1,-27 118 1,40-53 0,66 40-1,66-106 16,-26-171 1,-93 118-17,14-105 1,-27 118 0,0 14-1,-13 26 1,-14 106-1,27-92 1,0-1-16,13 53 16,54-79 15,-54-13-15,40-66-1,-27 66 1,-26-1-16,27-12 15,-14 26 1,0 0-16,0 53 16,-13-40-16,0 13 15,53 54 1,-40-80 0,67-27-1,-27-92 16,-53 80-15,-40-67 0,27 93-1,-14 13-15,-52 13 16,52-13-16,1 66 31</inkml:trace>
  <inkml:trace contextRef="#ctx0" brushRef="#br0" timeOffset="7595.71">14218 14759 0,'26'0'16,"-13"0"-16,-52 0 0,92 0 16,-14 0 15,-39 13-16,13 40 1,-118 106 15,91-133-15,-52 40 0</inkml:trace>
  <inkml:trace contextRef="#ctx0" brushRef="#br0" timeOffset="8766.96">14919 14627 0,'0'0'16,"-27"-40"0,14 27 15,13 119 0,-13 92 0,26-79 1,-13-106-32,13-13 15,-13-53 1</inkml:trace>
  <inkml:trace contextRef="#ctx0" brushRef="#br0" timeOffset="9057.64">14575 14574 0,'0'0'0,"-146"-13"31,331-27 0,292-26 1,-385 66-32,-26-13 0</inkml:trace>
  <inkml:trace contextRef="#ctx0" brushRef="#br0" timeOffset="9532.79">15104 14693 0,'53'0'31,"-106"0"-31,132 26 31,-79-12-31,0-1 0,0 13 0,0 93 47,53-39-16,-40-80-31,80-40 16,-80 13 0,40-78 15,-40 78-31,-13 14 0,-39 13 15,-41 159 17,54-93-17,-40 238 1,66-251 0,-27 26-1,14-79 1,13-13-16,-13 0 15,13-27-15,0-39 16</inkml:trace>
  <inkml:trace contextRef="#ctx0" brushRef="#br0" timeOffset="9985.66">15580 14812 0,'0'0'0,"40"-13"15,-40-1-15,-27 54 32,14-27-17,0 106 1,13-92 0,0 12-16,0 67 15,0-79-15,0-1 16,0 14-1,0-133 17,0 54-17,-14-147 1,28 134 0,78-81-1,-65 120 1,105 13-1,-106 13 1,-12 1-16,-14 52 16,-159 26 15,119-79-31,14 1 16,-27-14-16</inkml:trace>
  <inkml:trace contextRef="#ctx0" brushRef="#br0" timeOffset="10354.42">15897 14825 0,'0'0'0,"53"0"32,-66 0-1,66 0 0,-27 0-31,1-13 16,118-53 15,-158 0 0,-13 52-31,-93 14 31,92 27-31,-13-14 16,-26 80 0,53-67-16,40 120 31,52-133-15</inkml:trace>
  <inkml:trace contextRef="#ctx0" brushRef="#br0" timeOffset="10627.7">16373 14746 0,'0'0'16,"67"-93"-1,-54 54 17,-26 118-1,-1-53-31,14 1 15,-13 52 1,26-52-16,67 78 31,-54-65 1,-52-40-32,-146-26 15</inkml:trace>
  <inkml:trace contextRef="#ctx0" brushRef="#br0" timeOffset="11141.88">17008 14957 0,'0'0'0,"-13"0"47,13 40-31,-13-14-1,-67 80 1</inkml:trace>
  <inkml:trace contextRef="#ctx0" brushRef="#br0" timeOffset="11784.13">17537 14772 0,'0'0'0,"27"0"16,-1-39 15,-26 25-15,-66-39 0,40 53-1,-80 14 1,79-1-1,-39 79 1,53-65 0,53 79-1,-14-93 1,106 0 0,-92-26-1,0-14-15,79-92 16,-106-92 15,-13 171-15,-40-39-1,27 79 1,0 119 0,0-66-1,13-14-15,26 133 16,-13-106-1</inkml:trace>
  <inkml:trace contextRef="#ctx0" brushRef="#br0" timeOffset="12407.04">17934 14825 0,'0'0'0,"0"-13"16,27-80-1,-27 67 1,-27-1 0,14 27-1,-14 0-15,-39 53 16,53-26 0,-53 26-1,92-27 16,54-13 1,-67-13-32,0 0 15,14 14 1,-27 25 31,0-12-32,39 65 1,27-79 15,14-145 1,-1-53-1,-66 132-31,1 14 15,-1-67 1,0 79-16,-13 1 16,13 39-1,-13 13 1,0 133 0,13 66 15,-13-185-16,14-1-15,-14-12 0</inkml:trace>
  <inkml:trace contextRef="#ctx0" brushRef="#br0" timeOffset="12889.8">18212 14865 0,'-27'-40'31,"54"80"-31,-54-93 15,54 53 1,-1-13 0,93-1-1,-79 14-15,-14 0 16,67 0 0,-67-39 15,-39 26-31,0-1 15,-66-25 1,13 105 15,39 92 1,93-65-1,27-146 0,-80 27-31,53-67 31,-39 40 1,-14 66-32,0 80 31,13-27-31</inkml:trace>
  <inkml:trace contextRef="#ctx0" brushRef="#br0" timeOffset="14103.93">18900 14812 0,'-27'-13'31,"54"26"-31,12-79 32,-12 66-32</inkml:trace>
  <inkml:trace contextRef="#ctx0" brushRef="#br0" timeOffset="14251.8">19243 14865 0,'0'0'16,"14"-27"-1</inkml:trace>
  <inkml:trace contextRef="#ctx0" brushRef="#br0" timeOffset="14337.86">19574 14785 0,'0'0'0,"13"0"16</inkml:trace>
  <inkml:trace contextRef="#ctx0" brushRef="#br0" timeOffset="17099.81">15461 12722 0,'0'0'0,"0"-26"31,-13 171 0,-1-92-31,-25 238 31,39-66-15,13-66 0</inkml:trace>
  <inkml:trace contextRef="#ctx0" brushRef="#br0" timeOffset="17520.68">15342 12775 0,'-27'-66'32,"54"132"-32,-107-66 31,67 40-31,0-14 0,0 1 16,-53 92 15,39-106-16,80-105 17,-26 65-17,118-79 1,-105 93 0,118 66-1,-131-27 1,52 80-1</inkml:trace>
  <inkml:trace contextRef="#ctx0" brushRef="#br0" timeOffset="18191.97">9655 10197 0,'0'0'0,"13"198"16,-13-106-1,13 14-15,-13 13 16,40 556-1,-27-556 1,14 251 0,-14-317-1</inkml:trace>
  <inkml:trace contextRef="#ctx0" brushRef="#br0" timeOffset="18546.66">9853 12167 0,'-13'0'0,"66"-26"31,66 12-15,397-12-1,-305 13 1,1006-40 0,-807 53-1,26-14-15,1085-12 16,-978 26-16,1560 26 31,-1164 1-15,211 26-1,-846-40 1,-39 0-16,119 14 0</inkml:trace>
  <inkml:trace contextRef="#ctx0" brushRef="#br0" timeOffset="19534.04">9668 10368 0,'0'0'0,"-13"-13"15,-40-40 1,145 27 15,-25 13-31,25 13 16,411-27-1,-252 14-15,1111-40 32,-938 40-32,25-14 15,2580-39 16,-741 93 1,-714 39-1,-1376-53-31,-26-13 0,-40 13 16,-39-13-16,-14 0 15,-39 0-15,-14 0 31,-131 0 1,-14 80-1,105-54-31,1 27 16,13 132-1,13-106-15,40 371 31,0 198 1,-53-569-32,13 1 15,-13-14-15,-13 159 32,-159-159-1,-330-93-16</inkml:trace>
  <inkml:trace contextRef="#ctx0" brushRef="#br0" timeOffset="20424.09">7697 11638 0,'0'0'0,"-13"-13"16,13 0-16,0-67 15,0 67 1,-13-66 0,-14 65-1,-118 41 1,92-14 0,-119 93-1,146-80 1,65 80-1,1-79 1,211 52 0,-105-39-1,-27 12 1,-119-25 0,-13-1-16,-186 54 15,133-80 1,-185 13-1,198-26 1,26-53 0</inkml:trace>
  <inkml:trace contextRef="#ctx0" brushRef="#br0" timeOffset="20798.64">7922 11638 0,'13'-13'15,"-26"26"-15,40-53 16,-14 27-16,27 0 31,79 105 1,-106-52-17,13 79 1,-92-40 15,0-131 0,66 25-15,40-105 0,79-14 15,-13 120 0,-93 26-31,0 0 0</inkml:trace>
  <inkml:trace contextRef="#ctx0" brushRef="#br0" timeOffset="21085.12">8345 11545 0,'-13'0'47,"13"14"-32,0-1-15,53 106 32,-40-79-32,1-14 15,-1 14-15,26 39 32,14-145-1,-26 0-16,-27 26-15,26-119 32,-26 93-1</inkml:trace>
  <inkml:trace contextRef="#ctx0" brushRef="#br0" timeOffset="22475.86">10951 10937 0,'0'0'0,"13"-13"15,-26 39 17,13 1-17,0-1-15,0 67 16,0-67 0,13 14-16</inkml:trace>
  <inkml:trace contextRef="#ctx0" brushRef="#br0" timeOffset="22986.74">10951 11069 0,'0'0'0,"-27"-105"16,14 52-16,-13 0 15,-14-199 16,40 213-31,132-67 32,199 159-1,-238 132 0,-239 27 0,93-186-31,14 1 0,-41 39 32,67-53-32,66-13 31,238-13 0,-252 26-31,54 66 31,-252 67 1,-105-80-1,211-66-31,-40-53 16</inkml:trace>
  <inkml:trace contextRef="#ctx0" brushRef="#br0" timeOffset="23459.88">11665 10818 0,'0'0'0,"0"-79"31,40 105 0,-27 173 1,-13-147-32,0 1 0,0 132 46,159-158-14,-106-40-32,-14-1 15,54-25-15</inkml:trace>
  <inkml:trace contextRef="#ctx0" brushRef="#br0" timeOffset="23940.87">12459 11122 0,'0'0'31,"0"-53"-31,0 133 31,0-41-31,0 1 0,0 13 16,-27 53-16</inkml:trace>
  <inkml:trace contextRef="#ctx0" brushRef="#br0" timeOffset="24778.87">13133 10818 0,'0'0'15,"0"-66"1,0 39 0,0 14-16,-79 13 15,-80 159 17,119-66-17,40 52 1,14-105-16,12-1 15,146 1 1,-119-53 0,132-80-1,-119-118 17,-105 131-17,-81 14 1,-38 66-1</inkml:trace>
  <inkml:trace contextRef="#ctx0" brushRef="#br0" timeOffset="25360.92">13609 10752 0,'0'-13'0,"0"26"0,0-53 16,13 27-16,-13-13 0,14 12 16,12 1 15,1 172 0,-54 79 0,14-185-31,0-14 0,13-12 16,26 39 15,1-66-31,145-26 32,-27-1-17</inkml:trace>
  <inkml:trace contextRef="#ctx0" brushRef="#br0" timeOffset="25744.81">14390 10990 0,'0'0'0,"-27"53"31,14-13-15,-27 171-1</inkml:trace>
  <inkml:trace contextRef="#ctx0" brushRef="#br0" timeOffset="26846.91">14985 10725 0,'0'-13'0,"0"-26"16,0 91-16,0-131 0,0 66 16,53-40-1,-40 79 1,0 1-16,0-1 15,14 1-15,92 251 32,-106-239-17,27 41 1,-40-120 15,13 13-15,13-224-1,-12 185 1,12-119 0,-26 158-1,0 41 1,-13 12 0</inkml:trace>
  <inkml:trace contextRef="#ctx0" brushRef="#br0" timeOffset="27307.92">15567 10924 0,'0'0'0,"66"-93"31,-40 1 0,-39 78-15,0 1-16,-40 13 16,40 0-16,-93 80 31,79-14-15,1 13-1,39-39 1,93-14-1,53-92 17,-146 53-17,40-66 1,-53 52-16,0 1 31,-13 92 0,13-27-15,13 1-16,40 92 16</inkml:trace>
  <inkml:trace contextRef="#ctx0" brushRef="#br0" timeOffset="27688.82">16202 10990 0,'0'-13'15,"0"39"16,0 1-15,0 12-16,-67 120 16,28-93-16</inkml:trace>
  <inkml:trace contextRef="#ctx0" brushRef="#br0" timeOffset="29649.81">16678 11016 0,'-14'27'62,"147"-27"-31,-94 0-31</inkml:trace>
  <inkml:trace contextRef="#ctx0" brushRef="#br0" timeOffset="29840.96">17008 11056 0,'0'0'31,"14"0"-31,12-26 16</inkml:trace>
  <inkml:trace contextRef="#ctx0" brushRef="#br0" timeOffset="30038.53">17352 11043 0,'40'0'16,"-14"0"-1,-12-13-15,38-1 16,-12 1 15</inkml:trace>
  <inkml:trace contextRef="#ctx0" brushRef="#br0" timeOffset="33939.98">18331 11056 0,'0'13'32,"0"-118"-1,0 65-31,26-106 15,-12 107 1,105-94 0,-80 120-1,239-26 1,-53 158 15,-199-80-15,54 120 15,-80-119-31,13-1 0,-13 1 16,13 39-1</inkml:trace>
  <inkml:trace contextRef="#ctx0" brushRef="#br0" timeOffset="34288.76">18926 11122 0,'0'0'0,"-13"-13"16,0-40-1,52 66 17,-12 27-17,26 13 1,-27-27-1,53 14 1,14-80 15,-67 14-15,41-93 0,-67 92-16,26-39 31,-26 132 0</inkml:trace>
  <inkml:trace contextRef="#ctx0" brushRef="#br0" timeOffset="34763.69">18450 11519 0,'-13'-13'0,"26"26"0,-40-39 15,1-1 1,-14 14 15,40 0-31,-13 13 31,0-27 1,13 14-17,0-27 16,13 106 1,-13 106-1,53-26 0,13-107-15</inkml:trace>
  <inkml:trace contextRef="#ctx0" brushRef="#br0" timeOffset="35158.72">18450 11506 0,'-40'-13'31,"27"13"-31,66 13 0,-106-13 16,66 13 0,67 66-1,-54-65 1,133 78 0,-106-79-1,0 1-15,158 25 16,-158-39-1,93-39 1,-133 25 0,13-65-1,-26 66 1,-26-53 0,13 52-1,-1 14 1,14 14 15</inkml:trace>
  <inkml:trace contextRef="#ctx0" brushRef="#br0" timeOffset="38251.11">14548 8662 0,'0'-26'0,"0"52"0,0-65 16,0 26-16,0-1 16,14 28-1,12 210 16,-13 147 1,0-292-32,-13-13 15,40 212 17,26-186-17</inkml:trace>
  <inkml:trace contextRef="#ctx0" brushRef="#br0" timeOffset="38692.65">14588 8610 0,'-106'39'31,"93"-26"-31,132-65 0,-317 223 31,184-131-31,-12 39 31,13-65-31,13-1 32,13-79-1,-13 39-31,66-118 31,80 52-15,-120 93-1,119 133 17,-39 12-32</inkml:trace>
  <inkml:trace contextRef="#ctx0" brushRef="#br0" timeOffset="39542.16">7935 7128 0,'-13'-13'0,"26"26"0,-79-79 31,53 66-15,0 14-16,0 12 0,-1 0 16,-12 160-1,26-120 1,53 145 0,-27-171-1,1-14-15,65 14 16,-52-40-1,119-93 1,-93-12 0,0-94-1,-66 133 1,0 0-16,0-93 16,-13 146-1,-40 66 1,40-26-1,-1-1-15</inkml:trace>
  <inkml:trace contextRef="#ctx0" brushRef="#br0" timeOffset="39777.25">8531 7102 0,'0'-13'0,"0"26"0,-14-53 16,14 54 0,-26 91-1,26-52-15,0 13 16,0 186 0,0-147-1</inkml:trace>
  <inkml:trace contextRef="#ctx0" brushRef="#br0" timeOffset="42028.92">4801 7485 0,'13'0'0,"-26"0"0,66 0 31,-40 0-15,0 0-16,27-39 16,-27 12-1,-26-12 1,0 25-1,0 1-15,-14 0 0,1 0 16,-146 52 0,132-12-16,-92 118 31,105-52-15,41 39-1,144-66 16,-118-66-15,132-79 0,-132 39-1,39-105 1,-92 39 15,-27 185 0,80 93 1,39-66-1,-53-93-31,54-26 31,-14-119 0,-53 26 1,14 199-1,-14-54-31,-13 14 16,26 198 15,-26-211-31,14 53 31,-14-159 0,0 26-31,-27-172 16,27 146 0,53-238-1,79 211 16,-105 107-15,26 78 0,-53-65-1,-106 92 1,66-93 0,14 1-16,-93 12 15,105-39 1</inkml:trace>
  <inkml:trace contextRef="#ctx0" brushRef="#br0" timeOffset="42456.94">5621 7618 0,'0'0'0,"13"0"16,14 26-1,-27-13 1,0 106 15,0-92-31,0 105 31,0-119-31,0 53 32,0-105-17,-14 12 1,14-12-16,0-1 15,0-225 1,0 199 0,67-92-1,-54 131 1,79 40 0,-65 14-1,12 118 1,-184-26 15,105-105-15,-118-1-1,131-26 1</inkml:trace>
  <inkml:trace contextRef="#ctx0" brushRef="#br0" timeOffset="42825.38">6917 6705 0,'0'0'0,"-13"-13"16,-14 13-1,-78 132 1,78-79 0,1 13-16,-67 199 15,67-173 1,-1 1-16,-39 158 16,53-119-1,0-79-15,-14 53 16,27-93 15,0-26-15,40-66-1</inkml:trace>
  <inkml:trace contextRef="#ctx0" brushRef="#br0" timeOffset="43882.67">10065 6427 0,'0'0'0,"0"-66"15,0 53-15,-13 0 16,-14 39 0,-39 265 15,53-198-15,13 13-16,-13 238 15,13-239-15,0 1 16,0 172-1,0-212-15,-27 185 32,14-211-17,-14 79 1,27-106 0,40 40-1,172 0 16,-120-40-31,1-13 16,330 27 0,1204-27 15,-1244-14-15,1469-12-1,-1336 26 1,1587 26-1,-1614-12 1,1164 39 0,-1335-53-16,488 0 31,-673-14-15,-120 1-16</inkml:trace>
  <inkml:trace contextRef="#ctx0" brushRef="#br0" timeOffset="45092.99">10263 6494 0,'0'0'15,"13"-40"16,1 40-31,-1-27 32,0 14-32,14 13 15,250-39 17,451-1-1,634-26 0,-992 53-31,1746-54 31,-13 15 1,-595 38-1,-569 41 0,-820-14-31,198 13 31,-224-12 1,-93-1-1,13 0 0,0 0-31,40 67 31,-26-41-31,79 120 32,39 172-1,-145-265-31,13 264 31,-39 94 0,-1-67 1,14-304-32,-26 118 31,-67-91 0,79-80-31,-224-66 31,145 39-31</inkml:trace>
  <inkml:trace contextRef="#ctx0" brushRef="#br0" timeOffset="47381.19">13332 6917 0,'0'-13'0,"0"26"0,13-40 32,-13 14-32,-53-93 31,-132 53 0,-93 159 0,185 146 1,120-200-32,198 173 31,145-13 0,-489-146 0,-265-40 1,318-39-32,-106-53 31,172 40-31</inkml:trace>
  <inkml:trace contextRef="#ctx0" brushRef="#br0" timeOffset="47643.87">13490 7300 0,'0'0'0,"53"-13"16,66-27-1,-119 27 1,-53-13-1,27 39 1,-93 80 0,106-54-1,-27 133 1,53-132 0,133 66-1,-107-93 1,14-13-16,0 0 0</inkml:trace>
  <inkml:trace contextRef="#ctx0" brushRef="#br0" timeOffset="48305.14">13887 7459 0,'-26'-26'0,"52"52"16,-66-79-16,-26-39 31,66 78-31,53 14 16,-26 0-16,12 14 15,1-1-15,0 0 0,105 93 32,-132-93-17,1 13-15,-14 1 0,-40 26 16,13-53 0,1 0-16,-14 0 15,-52-66 1,145-119 15,-14 145-31,1 13 16,105-39-1,-105 66-15,0 0 16,52 53 0,-78-40-1,-1 40 16,-13-39-31,-13-1 0,13 0 0,-14 27 32,67 39-1,-26-66-15,52-13-1,-66 0-15,14-13 16,12-40-1,-39 40 1,-13-93 0,-13 80-16,13-1 15,-107-12 1,81 39 0,-54 119-1,80-80 1,26 120-1,14-133 1,131 40 0</inkml:trace>
  <inkml:trace contextRef="#ctx0" brushRef="#br0" timeOffset="48705.12">14839 7419 0,'-13'-13'0,"26"26"15,-52-26-15,-28 0 16,15 13 15,52 13-31,39 14 32,133-27-1,-92-67 0,-80 41-15,0 0-16,-53-41 15,26 41-15,1 13 16,-120 79 15,133-26-31,0-1 16,0 67-1,105 13 17,-65-106-32,12-13 15,54-26 1</inkml:trace>
  <inkml:trace contextRef="#ctx0" brushRef="#br0" timeOffset="49072.11">15064 7446 0,'0'0'0,"27"-225"31,-27 199-31,0-14 16,0 13 0,66 146 15,66 172 0,-119-225-15,-39-26 15,12-53-31,1-14 16,-26-52-1,39 39-15,79-145 32,106 159-1,-158 52-31,-1 1 15,0 79 1,-131 52 15</inkml:trace>
  <inkml:trace contextRef="#ctx0" brushRef="#br0" timeOffset="49945.1">16149 6904 0,'0'0'16,"0"-14"-16,0-25 15,-93 12 17,67 67-17,-54 172 1,41 277 15,52-397-31,13-25 16,173 91-1</inkml:trace>
  <inkml:trace contextRef="#ctx0" brushRef="#br0" timeOffset="50923.74">16651 7234 0,'0'0'0,"13"-13"0,-13-13 0,14 12 16,25 1 15,-12 198 0,-27 80-15</inkml:trace>
  <inkml:trace contextRef="#ctx0" brushRef="#br0" timeOffset="51215.15">16612 7300 0,'-40'-198'32,"40"119"-32,40 356 0,-80-621 0,132 80 31,199 105-16,-13 292 17,-251-67-17,-14-13-15</inkml:trace>
  <inkml:trace contextRef="#ctx0" brushRef="#br0" timeOffset="51565">16691 7472 0,'0'0'0,"79"-53"31,-39 40-15,105-66-1,-105 66 1,92-14-1,-92 27 1,-27 0 0,27 13-1,-40 1 1,0 25 0,0-12-1,0 12-15,0 67 16,0-66-16,-13 132 31,39-146 0</inkml:trace>
  <inkml:trace contextRef="#ctx0" brushRef="#br0" timeOffset="51702.15">17339 7128 0,'0'-39'16,"0"78"-16,0-105 0,-13 27 31,13 65-31</inkml:trace>
  <inkml:trace contextRef="#ctx0" brushRef="#br0" timeOffset="52048.43">17617 7393 0,'13'0'0,"-26"0"0,13 0 31,0 13-15,-53 53-1,40-39 1,-14 78-1,27-78 1,79 39 0,-52-66-1,13 0-15,131-106 32,-157 67-32,-14-1 15,-27-92 1,14 92-1,-13 0-15,-41-26 16,54 53-16</inkml:trace>
  <inkml:trace contextRef="#ctx0" brushRef="#br0" timeOffset="52488.72">17987 7393 0,'13'0'0,"-26"0"0,26-40 32,53-26-1,-13 66-15,93 119 15,-133-79-31,27 145 31,-54-172-15,-39 14-1,14-133 17,39 26-17,39-39 1,94 14 15,-107 105-31,14 13 0,39 53 31,-26 40-15,-66 13 15</inkml:trace>
  <inkml:trace contextRef="#ctx0" brushRef="#br0" timeOffset="52670.1">18371 6956 0,'0'0'0,"0"-13"15,0 0-15,0-13 31,13 39-15</inkml:trace>
  <inkml:trace contextRef="#ctx0" brushRef="#br0" timeOffset="52944.7">18860 7062 0,'0'0'0,"0"-13"16,0-13 15,145 250 0,-105-157-31,13 263 32,-304-105-17</inkml:trace>
  <inkml:trace contextRef="#ctx0" brushRef="#br0" timeOffset="56895.91">21174 7089 0,'0'0'0,"14"-13"31,-1-1-15,185-92-1,-118 80 1,356-119 0,-317 118-1,-26 1-15,105-27 16,-158 40-16,-1-1 31,-52 14-15,-27 0-1</inkml:trace>
  <inkml:trace contextRef="#ctx0" brushRef="#br0" timeOffset="57264.21">22365 6454 0,'0'0'0,"-14"-13"0,-78-14 16,13 27 15,145 27 1,-13-27-17,198 53 16,-119 13 1,-132-53-32,-40 80 15,14-54 1,-53 54 0,65-67-1,1-13-15</inkml:trace>
  <inkml:trace contextRef="#ctx0" brushRef="#br0" timeOffset="57728.45">23595 6123 0,'92'-92'31,"-184"184"-31,303-369 31,-197 224-31,25-40 16,-52-132 15,-13 199-31,-146-1 32,-133 371-1,292-251-31,0 13 15,79 449 17,-53-462-32,53 211 31,-92-145-15</inkml:trace>
  <inkml:trace contextRef="#ctx0" brushRef="#br0" timeOffset="58110.69">23211 6652 0,'27'-79'31,"-54"158"-31,199-237 31,-119 144-31,-13 1 0,145 13 31,-13 80 1,-159-67-32,13 79 31,-92-52-15,53-40-1,0 0-15,-14-26 16,27-1-1,67-105 1,-41 92-16,80-79 31,-80 106-15,-13 13-16,27 26 16</inkml:trace>
  <inkml:trace contextRef="#ctx0" brushRef="#br0" timeOffset="58846.85">24097 6467 0,'0'13'31,"0"1"-15,13-1 15,40-13 0,-26 0-15,52-40 0,-66-39 31,-39 66-47,-67-14 15,67 40 1,-53 67-1,65-54 1,1 1-16,26 52 16,1-53-16,118 14 31,-53-53-15,67-53-1,-120 53 1,14-54-1,-40 54 1,0 0-16,-27 13 16,14 0-1,0 0 1,53 13 15,52-26 0,-79 13-15,27-53 0,-40 40-1,-40-53 1,27 52 0,-13 14-16,-1 0 15,-92 80 1,106-54-1,13 107 1,13-107 0,119 27-1,-92-53-15,119-40 32</inkml:trace>
  <inkml:trace contextRef="#ctx0" brushRef="#br0" timeOffset="59120.76">24983 6322 0,'14'-93'15,"-14"53"-15,-14 173 0,28-292 16,-54 80 0,27 65-1,-1 1-15,1 13 16,26 40 0,40 79-1,-26-79 1,26 118-1,-53-131 1,0-1-16,-40 40 16,27-52-1,-14-14-15,-39 13 16,40-26-16,-1-14 16</inkml:trace>
  <inkml:trace contextRef="#ctx0" brushRef="#br0" timeOffset="59316.78">25116 5951 0,'0'0'0,"92"-79"15,-79 79 1,-13 13 0,0 1-1,14 144 1,-14-92-16,39 186 31,-39-200-15,14 1-16,-14 14 15</inkml:trace>
  <inkml:trace contextRef="#ctx0" brushRef="#br0" timeOffset="59974.72">25261 6427 0,'-26'-13'0,"52"26"16,-66-52-16,27 26 0,-26-1 16,65-12 15,14 13-15,132-27 15,-119 27-16,-1-27 1,-52 27 15,-13 26-15,13 0-16,-26 40 16,26 79 15,0-118-31,66 25 31,-26-52-15,-27 0-16,13 0 0,-13-14 15,40-39 1,-39 40-16,-14 12 16,13-25-1,-13 65 1,0 93-1,106 331 17,-93-371-32,13-26 15,-26 79 1,-13-118 0,-132-133-1,92 66 1,-27-159-1,80 146-15,14 0 16,131-159 0,-79 185-1,265-92 17</inkml:trace>
  <inkml:trace contextRef="#ctx0" brushRef="#br0" timeOffset="60191.67">26227 6004 0,'0'-13'16,"0"26"-16,-27-105 31,40 145 0,27 211 0,-40-198-31,0 0 0,13 133 32,-13-146-17</inkml:trace>
  <inkml:trace contextRef="#ctx0" brushRef="#br0" timeOffset="60628.13">26372 6427 0,'27'-13'32,"-54"26"-32,67-26 47,52 13-16,41-53 0,-80-66 0,-53 106-31,-80-40 32,-79 133-1,146 91 0,40-144-31,198 66 31,-54-146 1,-157 39-32,-14-12 15,-53-14 1</inkml:trace>
  <inkml:trace contextRef="#ctx0" brushRef="#br0" timeOffset="61938.39">21201 7604 0,'-106'14'31,"212"-28"-31,-225 41 16,225 52 15,132 1-15,-133-54-16,372 93 31,-358-106-31,198 53 31,-211-52 0,-146-67 1,-52-13-1,78 52-31,1 1 0,26 40 62,1-27-46,-1 26-16,26 27 16,-25-27-1,39 80 1,-106-40 15,13-52-15,0-14-16</inkml:trace>
  <inkml:trace contextRef="#ctx0" brushRef="#br0" timeOffset="62614.98">23290 8028 0,'0'0'0,"67"-40"15,-41 27-15,1 0 16,105-106-1,-13-67 17,-106 147-32,-53-27 31,-145 238 0,159-106-31,-14 13 16,14 199-1,39-186-15,66 358 32,-105-239-1,-1-211-31,-52-13 16</inkml:trace>
  <inkml:trace contextRef="#ctx0" brushRef="#br0" timeOffset="62915.42">23211 8292 0,'0'0'0,"40"-26"16,198-67 15,-27 80 0,-184 13-31,-1 0 16,27 0-1,-26-13 17,-14 13-17,-13 13 1,13 66 15,-13-52-31,13 26 16,14 52 15,-27-91-31</inkml:trace>
  <inkml:trace contextRef="#ctx0" brushRef="#br0" timeOffset="63067.06">23952 7922 0,'0'-27'15,"0"54"-15,0-80 16,-13 53 0,13 53-1</inkml:trace>
  <inkml:trace contextRef="#ctx0" brushRef="#br0" timeOffset="63726.99">24203 8133 0,'0'0'0,"-13"0"16,-40 27 15,0 92 0,53-106-31,0 14 16,40 26-1,52-53 17,-12-93-1,-80 66-31,-14-65 31,1 52 0,79 40 1,80 0-1,-107 0-31,67 40 31,-66 66 0,-40-93-31,-40 66 32,14-79-1,79-119 0,79 0 0,-39 146 1,-54 78-1,-39-78-31,0 26 16</inkml:trace>
  <inkml:trace contextRef="#ctx0" brushRef="#br0" timeOffset="63892.04">24917 7882 0,'0'0'0,"0"-39"16,0 25 15</inkml:trace>
  <inkml:trace contextRef="#ctx0" brushRef="#br0" timeOffset="64497.87">25618 8014 0,'0'0'16,"40"-26"-16,-27 0 0,40-80 15,-146 0 32,-105 159-15,158-27-32,-26 107 31,106 12 0,-14-132-31,-12 14 0,52-1 16,-79-13 15,-1-13-15,-52 53-1,40 80 16,39-120-15,93 53 0,-53-66-1,145-79 1,-145 39 0,66-145-1,-106 132 1,-13 0-16,-39-172 15,25 185 1,-25-12 0,39 65-1,0 172 1,0-119 0,13-13-16,-13 132 15</inkml:trace>
  <inkml:trace contextRef="#ctx0" brushRef="#br0" timeOffset="64900.84">25975 8173 0,'0'0'0,"27"-26"31,-27 39-31,13 13 31,-13-12-15,13-1-16,27 0 15,52-39 17,-78-1-17,-1-39 1,-26 40-16,-1-1 15,1 1-15,-13 12 0,13 1 16,-14 13-16,-65 93 31,65-1-15,27-52-16,40 158 31,92-171 0</inkml:trace>
  <inkml:trace contextRef="#ctx0" brushRef="#br0" timeOffset="65594.03">26332 8213 0,'14'-40'0,"-28"80"0,41-186 32,-27 160-17,-13 52 16,-1 53 1,1-66-1,26-80 0,54-105 0,38 26 1,-91 106-32,-1 0 15,0 119 17,-13-106-32,0 53 31,0-52 0,13-14-31,53-53 31,1 13 1,-28 53-1,1 40 0,-27-40-31,80 1 31,-80-28-31,119-78 32,-119-27-1,-39 106-31,-1 13 15,-78 92 17,131 67-1,-13-133-31,14-12 0</inkml:trace>
  <inkml:trace contextRef="#ctx0" brushRef="#br0" timeOffset="65995.02">27351 8067 0,'0'-26'15,"0"52"-15,-27-79 32,14 53-32,-13 67 31,12 38 0,1-65 0,40-66 1,39-67-1,-13 53 0,-67 159 0,1-13 1,13-93-32,27-26 15</inkml:trace>
  <inkml:trace contextRef="#ctx0" brushRef="#br0" timeOffset="66191">27655 7895 0,'0'0'0,"26"-66"15,1 13-15,13 1 0,-1-15 16,-12 67 15,-27 40-31,-40 317 31,40-291-15,-13 172 0</inkml:trace>
  <inkml:trace contextRef="#ctx0" brushRef="#br0" timeOffset="66582.05">27668 8186 0,'0'0'0,"-13"-53"32,26 40-32,80-40 31,-54 40-31,54-13 16,92-40 15,-158 52-31,65-39 31,-118 53 0,-1 14-31,-39 39 32,40 26-17,65 53 16,-12-66 1,-40-66-32,-14 0 0,-12 0 15,-107-26 1</inkml:trace>
  <inkml:trace contextRef="#ctx0" brushRef="#br0" timeOffset="84234.9">4312 6348 0,'0'-26'0,"0"12"15,-14-38 16,1 38-31,0 14 16,-80 27 15,67-1-31,-67 27 32,54-26-32,12-1 0,-118 93 31,118-92-31,-105 105 31,106-93-31,-107 173 31,107-146-31,-1 14 0,-26 184 16,40-158 0,-53 291-1,53-278 1,0-14-16,-53 424 15,13 238 17,39-595-17,-52 582 1,53-556 0,-80 622-1,67-608 1,-133 912-1,27 40 32,145-53-15,14-913-32,92 516 31,211 40 0,-224-635-31,0 0 0,344 198 31,-106-211 1,-318-119-32</inkml:trace>
  <inkml:trace contextRef="#ctx0" brushRef="#br0" timeOffset="91231.8">21730 15262 0,'0'0'0,"0"-27"31,13 27-16,0-13 1,-13 0 0,0 26-1,0 0 1,14 27 0,-14-27-1,39 53 1,27-53 15,93-145 0,-106 79-15,159-198 0</inkml:trace>
  <inkml:trace contextRef="#ctx0" brushRef="#br0" timeOffset="91880.89">21241 11109 0,'0'0'0,"-14"13"31,14 14-31,0 65 31,0 14 0,14-106 1,78-106-1,-52 67-31,-1-14 16,94-119-1,-94 119-15,41-40 16</inkml:trace>
  <inkml:trace contextRef="#ctx0" brushRef="#br0" timeOffset="92658.18">20936 6798 0,'0'0'0,"-13"66"31,13-40-15,40 27-1,-27-40 1,53 1 0,-39-14-1,105-93 1,-79 67-1,-14-14-15,54-39 16</inkml:trace>
  <inkml:trace contextRef="#ctx0" brushRef="#br0" timeOffset="96294.59">24587 11466 0,'0'0'0,"92"-93"31,27-105 1,-92 132-17,12 0-15,41-146 16,-54-184 15,-264 171 0,-93 463 1,212 476-1,146 172 0,-27-727-31,-53 370 31,-106-212-15</inkml:trace>
  <inkml:trace contextRef="#ctx0" brushRef="#br0" timeOffset="97421.8">23912 12061 0,'159'-159'31,"-318"318"-31,582-423 31,-370 264-31,119-14 16,-92 28 15,-67-14 0,-13 13 1,0 0-17,0 93 1,0-66 0,13 105-1,0-118 1,40 92-1,40-133 17,-67-12-17,67-93 1,-67 79 0,1-105-1,-41 118 16,1 40-15,13 106 0,0-79-1,66 92 1,67-65 15,-81-81-15,28-52-1,-14-264 17,-66 277-17,-13-119 1,-14 198 15,27 199 0,27 0 1,92-93-1,-106-132-15,119-145 15,-105-80 0,-41 119 0,1 93-31,0 13 32,13 13-32,0 40 31,0 26 0,13-39 0,-13 13 1,0-40-32,27 80 31,39-14 0,-40-66-31</inkml:trace>
  <inkml:trace contextRef="#ctx0" brushRef="#br0" timeOffset="97866.72">26319 11969 0,'0'0'0,"-13"-40"15,13 27 1,-26-53-1,26 52 1,-14 1-16,-39 0 16,40 13-1,-79 79 1,78-66 0,41 93-1,-1-79 1,107 65-1,-107-78 1,0-1-16,1 13 16,-133-13 15,-39-39 0</inkml:trace>
  <inkml:trace contextRef="#ctx0" brushRef="#br0" timeOffset="98078.73">26359 11704 0,'0'0'0,"119"-92"32,-79 184-1,-14 54 0,-13-94-31,-13 1 0,13 0 0,1-13 16,-14 53-1,0-27-15</inkml:trace>
  <inkml:trace contextRef="#ctx0" brushRef="#br0" timeOffset="98580.08">26570 12074 0,'0'0'0,"0"-66"31,0 53-31,93 13 32,39 0-1,-105 0-31,39-13 15,13-53 17,-79 52-32,-26-38 31,-1 52-31,-39 52 31,0 107 0,66-119-31,27 66 32,52-106-17,-66-14 1,66-91 0,-52 38-1,-1-12 1,-12 158 15,-14-52-15,26 79-1,-13-93 1</inkml:trace>
  <inkml:trace contextRef="#ctx0" brushRef="#br0" timeOffset="99025.03">27496 11969 0,'0'0'16,"0"-14"-16,-13-25 15,-27 39 1,-13 13 0,-39 93 15,79-93-16,39 80 1,93-67 15,93-119 1,-173 54-32,1-14 15,13-106 1,-66-52 15,13 197-31,-40 67 31,0 251 1,40-251-32,0 0 15,0-13-15,14 0 16,12 52-1,-26-79-15</inkml:trace>
  <inkml:trace contextRef="#ctx0" brushRef="#br0" timeOffset="100793.82">27761 11876 0,'0'0'15,"0"0"1,39 0-16,1 0 15,264-13 1</inkml:trace>
  <inkml:trace contextRef="#ctx0" brushRef="#br0" timeOffset="102926.74">28171 11929 0,'0'0'0,"13"-40"32,-13 27-32,-13 13 31,-93 40 0,80-27-31,-14 0 16,-198 66 15,158-52 0,94-40-15,105-1 15,92 134 0,-131-28-15,-54-52-16,27 39 16</inkml:trace>
  <inkml:trace contextRef="#ctx0" brushRef="#br0" timeOffset="-57041.54">26663 14944 0,'53'-53'31,"-106"106"-31,132-145 31,-92 65-15,0 27-1,-106 40 17,66-1-32,-172 173 15,186-146 1,-54 199-1,93-212 1,26-1-16,146 67 16,-119-105-1,13-14-15</inkml:trace>
  <inkml:trace contextRef="#ctx0" brushRef="#br0" timeOffset="-56595.62">27073 15050 0,'-13'-27'0,"26"54"0,-39-67 0,12 40 15,1 0-15,-13 66 16,12-39 0,14 12-16,-13 147 15,13-1 16,-13-159-15,13 40 0,0-158 15,13 52-15,0-13-16,54-238 15,65 40 16,-106 238-15,67 105 0,-80-39-1,-13 278 17,-26-133-17,12-158 1,14 39-1</inkml:trace>
  <inkml:trace contextRef="#ctx0" brushRef="#br0" timeOffset="-55994.85">27073 15314 0,'0'0'0,"-26"-26"15,26 13-15,0 0 16,13-1-1,13 14-15,173-13 16,65-27 15,-224 27-15,52-40 0,-78 27-1,-28-67 1,14 80-1,-13 0-15,0 13 16,13 26 0,0 14-16,-26 158 15,-27 67 17,39-226-17,-12 54 1,13-146 15,13 13-15,13-12-16,27-160 15,-1 53 1,41-39 0,131 145 15,-184 79-16,39 133 1,-185 26 15,79-171-15,0-1-16,-171-53 31,211 0-31</inkml:trace>
  <inkml:trace contextRef="#ctx0" brushRef="#br0" timeOffset="-55293.03">28396 14653 0,'26'-26'0,"-52"52"0,39-211 31,-40 159-31,-12-14 16,-14 13-16,0 1 0,-13 0 15,-225-41 1,172 54-16,-463 40 31,264 26-15,-224 158-1,132 199 17,357-317-17,-39 290 1,92-303-16,13-1 16,80 132-1,-41-158 1,15 0-16,144 66 15,292-26 17,-384-93-32,13 0 15,450-53 1,79-106 15,-555 120-15,-13-1-16,131-119 15,-91-158 17,-133 238-32,0-1 15,-119-277 1,-119 0 15,171 304-15,-171-53-1,-13 80 17,225 26-32,-14 13 15,-13 0-15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537"/>
    </inkml:context>
    <inkml:brush xml:id="br0">
      <inkml:brushProperty name="width" value="0.05" units="cm"/>
      <inkml:brushProperty name="height" value="0.05" units="cm"/>
      <inkml:brushProperty name="color" value="#E71224"/>
    </inkml:brush>
  </inkml:definitions>
  <inkml:trace contextRef="#ctx0" brushRef="#br0">3 154 6313 0 0,'1'-26'51'0'0,"0"20"29"0"0,-1 0-1 0 0,0 0 1 0 0,0 1 0 0 0,0-1-1 0 0,-1 0 1 0 0,1 0-1 0 0,-3-7 1 0 0,2 12-53 0 0,1 1 0 0 0,0-1 0 0 0,0 1 0 0 0,0 0 0 0 0,0-1 1 0 0,0 1-1 0 0,0-1 0 0 0,0 1 0 0 0,0 0 0 0 0,0-1 0 0 0,0 1 0 0 0,0 0 1 0 0,0-1-1 0 0,0 1 0 0 0,1-1 0 0 0,-1 1 0 0 0,0 0 0 0 0,0-1 0 0 0,0 1 1 0 0,0 0-1 0 0,1-1 0 0 0,-1 1 0 0 0,0 0 0 0 0,0 0 0 0 0,1-1 0 0 0,-1 1 1 0 0,0 0-1 0 0,1-1 0 0 0,-1 1 0 0 0,1 0 0 0 0,14-6 528 0 0,19 6 252 0 0,-31 0-722 0 0,1 1 0 0 0,-1 0 0 0 0,0 0 0 0 0,0 0-1 0 0,0 0 1 0 0,0 0 0 0 0,0 1 0 0 0,-1-1 0 0 0,1 1 0 0 0,0 0 0 0 0,0 0-1 0 0,2 3 1 0 0,-1-1 6 0 0,-1 0-1 0 0,0 0 0 0 0,0 0 0 0 0,-1 1 1 0 0,1-1-1 0 0,-1 1 0 0 0,2 6 1 0 0,3 7 83 0 0,0 2 1 0 0,4 21-1 0 0,-10-34-165 0 0,0 0-1 0 0,0 0 0 0 0,0 0 1 0 0,-1 0-1 0 0,0 0 1 0 0,0-1-1 0 0,0 1 0 0 0,-1 0 1 0 0,-1 0-1 0 0,-1 7 1 0 0,3-13-7 0 0,-1 0 1 0 0,0 1-1 0 0,1-1 0 0 0,-1 0 1 0 0,0 0-1 0 0,0 0 1 0 0,0 0-1 0 0,0 0 0 0 0,0 0 1 0 0,0 0-1 0 0,0 0 1 0 0,0 0-1 0 0,0 0 0 0 0,0-1 1 0 0,-1 1-1 0 0,1 0 1 0 0,0-1-1 0 0,0 1 0 0 0,-1-1 1 0 0,1 1-1 0 0,0-1 1 0 0,-3 1-1 0 0,3-1-1 0 0,0 0 1 0 0,1 0-1 0 0,-1 0 1 0 0,0 0-1 0 0,0 0 1 0 0,0-1-1 0 0,1 1 0 0 0,-1 0 1 0 0,0 0-1 0 0,0 0 1 0 0,1-1-1 0 0,-1 1 0 0 0,0 0 1 0 0,0-1-1 0 0,1 1 1 0 0,-1-1-1 0 0,0 1 1 0 0,1-1-1 0 0,-1 1 0 0 0,1-1 1 0 0,-1 1-1 0 0,1-1 1 0 0,-1 0-1 0 0,1 1 0 0 0,-1-1 1 0 0,1 0-1 0 0,0 1 1 0 0,-1-1-1 0 0,1 0 1 0 0,0 0-1 0 0,-1 1 0 0 0,1-1 1 0 0,0 0-1 0 0,0 0 1 0 0,0 1-1 0 0,0-1 0 0 0,0 0 1 0 0,0 0-1 0 0,0 0 1 0 0,0-1-1 0 0,1-11-3 0 0,0 0-1 0 0,1 0 1 0 0,1 1-1 0 0,0-1 1 0 0,1 0-1 0 0,0 1 1 0 0,1 0-1 0 0,0 0 1 0 0,1 1-1 0 0,0-1 1 0 0,1 1-1 0 0,15-19 1 0 0,-16 21-7 0 0,2 1 1 0 0,-1 0-1 0 0,1 0 1 0 0,0 0-1 0 0,0 1 0 0 0,1 1 1 0 0,0-1-1 0 0,0 1 1 0 0,1 1-1 0 0,0 0 1 0 0,0 0-1 0 0,0 1 0 0 0,0 0 1 0 0,1 1-1 0 0,18-4 1 0 0,-26 7-138 0 0,1 0 1 0 0,-1 0-1 0 0,1 0 1 0 0,0 0-1 0 0,-1 0 1 0 0,1 1 0 0 0,-1 0-1 0 0,1 0 1 0 0,-1 0-1 0 0,1 0 1 0 0,-1 0-1 0 0,1 1 1 0 0,-1-1-1 0 0,0 1 1 0 0,0 0 0 0 0,0 0-1 0 0,0 0 1 0 0,0 0-1 0 0,0 1 1 0 0,-1-1-1 0 0,1 1 1 0 0,-1 0-1 0 0,0-1 1 0 0,1 1 0 0 0,1 4-1 0 0,2 2-897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7.761"/>
    </inkml:context>
    <inkml:brush xml:id="br0">
      <inkml:brushProperty name="width" value="0.05" units="cm"/>
      <inkml:brushProperty name="height" value="0.05" units="cm"/>
      <inkml:brushProperty name="color" value="#E71224"/>
    </inkml:brush>
  </inkml:definitions>
  <inkml:trace contextRef="#ctx0" brushRef="#br0">137 302 6721 0 0,'0'-5'19'0'0,"1"-1"0"0"0,1 1 0 0 0,-1 0 0 0 0,4-9 0 0 0,1-4 118 0 0,2-1 420 0 0,-6 17-514 0 0,-1 0 0 0 0,0-1 0 0 0,0 1 0 0 0,0 0 0 0 0,0-1 0 0 0,-1 1 0 0 0,1-1 1 0 0,-1 1-1 0 0,1-1 0 0 0,-1 1 0 0 0,0-4 0 0 0,0-19 238 0 0,-2 0 0 0 0,-1-1 1 0 0,-1 1-1 0 0,-8-30 1 0 0,12 54-247 0 0,0 1 1 0 0,0-1-1 0 0,0 0 1 0 0,0 0-1 0 0,0 0 1 0 0,-1 0-1 0 0,1 0 1 0 0,0 0 0 0 0,-1 0-1 0 0,1 1 1 0 0,-1-1-1 0 0,1 0 1 0 0,0 0-1 0 0,-1 1 1 0 0,0-1 0 0 0,1 0-1 0 0,-1 0 1 0 0,1 1-1 0 0,-2-2 1 0 0,-7 13 690 0 0,-1 3-556 0 0,-78 106 1130 0 0,84-115-1275 0 0,0 1-1 0 0,1 0 1 0 0,0 0 0 0 0,-1 1 0 0 0,2-1-1 0 0,-1 1 1 0 0,1-1 0 0 0,0 1-1 0 0,0 0 1 0 0,1 0 0 0 0,0 0-1 0 0,0 0 1 0 0,1 0 0 0 0,0 11-1 0 0,0-15-24 0 0,1 0 0 0 0,-1 0 0 0 0,1 0 0 0 0,-1 0 0 0 0,1 0 0 0 0,0 0 0 0 0,0-1 0 0 0,0 1 0 0 0,0 0 0 0 0,1 0 0 0 0,-1-1 0 0 0,1 1 1 0 0,0-1-1 0 0,0 1 0 0 0,0-1 0 0 0,0 0 0 0 0,0 0 0 0 0,0 1 0 0 0,0-2 0 0 0,1 1 0 0 0,-1 0 0 0 0,1 0 0 0 0,0-1 0 0 0,-1 1 0 0 0,1-1 0 0 0,0 0 0 0 0,0 0 0 0 0,0 0 0 0 0,0 0 0 0 0,-1-1 0 0 0,1 1 0 0 0,1-1 0 0 0,-1 1 0 0 0,0-1 0 0 0,4 0 0 0 0,-3-1-32 0 0,-1 1 1 0 0,0 0 0 0 0,1-1-1 0 0,-1 1 1 0 0,1-1 0 0 0,-1 0-1 0 0,0 0 1 0 0,0-1 0 0 0,0 1-1 0 0,0 0 1 0 0,0-1 0 0 0,0 0-1 0 0,0 0 1 0 0,3-2-1 0 0,2-3-154 0 0,-1-1 0 0 0,0 0 1 0 0,8-9-1 0 0,9-11-164 0 0,-18 22 324 0 0,-1-1 0 0 0,1 1 0 0 0,-1-1 1 0 0,0 0-1 0 0,-1 0 0 0 0,1 0 0 0 0,-2-1 0 0 0,1 0 0 0 0,-1 1 0 0 0,0-1 0 0 0,-1 0 0 0 0,1-1 0 0 0,1-14 0 0 0,-6 37-24 0 0,1-11 53 0 0,0 1 0 0 0,1-1 0 0 0,0 1 1 0 0,-1-1-1 0 0,1 1 0 0 0,0 0 0 0 0,1-1 1 0 0,-1 1-1 0 0,2 3 0 0 0,-2-5-2 0 0,1-1 0 0 0,-1 1 0 0 0,1-1 0 0 0,0 0 0 0 0,0 1 0 0 0,0-1-1 0 0,0 0 1 0 0,0 0 0 0 0,0 0 0 0 0,0 1 0 0 0,0-1 0 0 0,0 0 0 0 0,1 0 0 0 0,-1-1 0 0 0,0 1 0 0 0,1 0 0 0 0,-1 0 0 0 0,0-1-1 0 0,1 1 1 0 0,-1-1 0 0 0,1 1 0 0 0,-1-1 0 0 0,3 1 0 0 0,5 0 6 0 0,0 0-1 0 0,0 0 1 0 0,11-1-1 0 0,3 0 0 0 0,-15 0-60 0 0,0 0 0 0 0,-1 0 1 0 0,1-1-1 0 0,-1 0 0 0 0,1 0 0 0 0,-1-1 1 0 0,1 0-1 0 0,-1 0 0 0 0,8-4 0 0 0,-10 4 21 0 0,-1 0-1 0 0,0 0 0 0 0,1-1 0 0 0,-1 1 1 0 0,0-1-1 0 0,0 0 0 0 0,-1 0 0 0 0,1-1 1 0 0,0 1-1 0 0,-1-1 0 0 0,0 1 0 0 0,0-1 1 0 0,0 0-1 0 0,-1 0 0 0 0,4-6 1 0 0,-1-14 25 0 0,-5 23 8 0 0,0 0 0 0 0,0 0 0 0 0,0 0 0 0 0,0 0 1 0 0,0 0-1 0 0,0 0 0 0 0,0 0 0 0 0,0 0 0 0 0,0 1 0 0 0,0-1 0 0 0,-1 0 0 0 0,1 0 0 0 0,0 0 0 0 0,-1 0 0 0 0,1 0 0 0 0,-1 0 0 0 0,1 0 0 0 0,-1 1 0 0 0,1-1 0 0 0,-2-1 1 0 0,0 3 19 0 0,1 1 1 0 0,0 0-1 0 0,0 0 1 0 0,0 0 0 0 0,0 0-1 0 0,0 0 1 0 0,0 0-1 0 0,1 1 1 0 0,-2 3 0 0 0,-13 64 796 0 0,7-35-214 0 0,-7 65 0 0 0,-2 175 304 0 0,12-194-886 0 0,5-79-21 0 0,0-1 1 0 0,0 0-1 0 0,0 1 0 0 0,0-1 1 0 0,0 0-1 0 0,0 1 0 0 0,0-1 1 0 0,1 0-1 0 0,-1 0 0 0 0,0 1 1 0 0,1-1-1 0 0,-1 0 0 0 0,1 0 0 0 0,-1 1 1 0 0,2 1-1 0 0,-1-3 0 0 0,0 0-1 0 0,-1 0 1 0 0,1 0 0 0 0,0-1-1 0 0,0 1 1 0 0,-1 0 0 0 0,1 0-1 0 0,0 0 1 0 0,-1-1-1 0 0,1 1 1 0 0,0 0 0 0 0,-1-1-1 0 0,1 1 1 0 0,0-1 0 0 0,-1 1-1 0 0,1 0 1 0 0,-1-1 0 0 0,1 0-1 0 0,-1 1 1 0 0,1-1-1 0 0,-1 1 1 0 0,1-1 0 0 0,-1 1-1 0 0,0-1 1 0 0,1 0 0 0 0,-1 1-1 0 0,1-2 1 0 0,2-4-1 0 0,1 1 0 0 0,-1-1 0 0 0,-1 1 0 0 0,1-1 0 0 0,-1 0 0 0 0,0 0 0 0 0,0 0 0 0 0,-1 0 0 0 0,0 0 0 0 0,0 0 0 0 0,0-1 0 0 0,-1 1 0 0 0,1 0 0 0 0,-2-1 0 0 0,0-6 0 0 0,-3-10-9 0 0,0 0 1 0 0,-14-39-1 0 0,3 11 5 0 0,4 13 5 0 0,1-1 3 0 0,-8-46 0 0 0,17 74-2 0 0,-1 0-1 0 0,2-1 1 0 0,0 1-1 0 0,0 0 1 0 0,1 0 0 0 0,0 0-1 0 0,1 0 1 0 0,0 0-1 0 0,5-11 1 0 0,-6 18-1 0 0,1 0 1 0 0,0 0-1 0 0,0 0 0 0 0,0 1 1 0 0,0-1-1 0 0,1 1 0 0 0,0 0 1 0 0,-1-1-1 0 0,1 1 0 0 0,1 1 1 0 0,-1-1-1 0 0,0 0 0 0 0,0 1 1 0 0,1-1-1 0 0,0 1 1 0 0,-1 0-1 0 0,1 0 0 0 0,0 1 1 0 0,0-1-1 0 0,0 1 0 0 0,0 0 1 0 0,0 0-1 0 0,0 0 0 0 0,1 0 1 0 0,-1 1-1 0 0,0 0 0 0 0,5 0 1 0 0,-2 0-1 0 0,0 0 1 0 0,0 1-1 0 0,0 0 1 0 0,0 0-1 0 0,0 1 1 0 0,0 0-1 0 0,-1 0 1 0 0,1 1-1 0 0,-1 0 1 0 0,1 0-1 0 0,-1 0 1 0 0,0 1-1 0 0,0 0 1 0 0,0 0-1 0 0,8 8 1 0 0,-10-8 0 0 0,0 1 0 0 0,0-1 0 0 0,0 1 0 0 0,0 0 0 0 0,-1 0 0 0 0,0 0 0 0 0,0 1 0 0 0,0-1 0 0 0,-1 1 0 0 0,3 6 0 0 0,-5-9-1 0 0,1 0 0 0 0,-1 0 0 0 0,0 0 0 0 0,0 0 0 0 0,0 1 0 0 0,0-1 0 0 0,0 0 0 0 0,-1 0 0 0 0,1 0 0 0 0,-1 0 0 0 0,0 0 0 0 0,0 0 0 0 0,0 0 0 0 0,-1 0 0 0 0,1 0 0 0 0,0 0 0 0 0,-1 0 0 0 0,0-1 0 0 0,0 1 0 0 0,0-1 0 0 0,-3 4 0 0 0,-17 17 5 0 0,-1 0 1 0 0,-2-2 0 0 0,-44 32 0 0 0,51-39 61 0 0,10-6-230 0 0,8-8 150 0 0,0 0 0 0 0,0 0 0 0 0,0 0 0 0 0,0 0 0 0 0,0 0-1 0 0,0 0 1 0 0,0 0 0 0 0,0 0 0 0 0,-1 0 0 0 0,1 0 0 0 0,0 0 0 0 0,0 0 0 0 0,0 0-1 0 0,0 1 1 0 0,0-1 0 0 0,0 0 0 0 0,0 0 0 0 0,0 0 0 0 0,0 0 0 0 0,0 0 0 0 0,0 0-1 0 0,0 0 1 0 0,0 0 0 0 0,0 0 0 0 0,0 0 0 0 0,0 0 0 0 0,0 1 0 0 0,0-1 0 0 0,0 0-1 0 0,0 0 1 0 0,0 0 0 0 0,0 0 0 0 0,0 0 0 0 0,0 0 0 0 0,0 0 0 0 0,0 0-1 0 0,0 0 1 0 0,0 0 0 0 0,0 0 0 0 0,1 1 0 0 0,-1-1 0 0 0,0 0 0 0 0,0 0 0 0 0,0 0-1 0 0,0 0 1 0 0,0 0 0 0 0,0 0 0 0 0,0 0 0 0 0,0 0 0 0 0,0 0 0 0 0,0 0 0 0 0,0 0-1 0 0,0 0 1 0 0,0 0 0 0 0,1 0 0 0 0,-1 0 0 0 0,0 0 0 0 0,0 0 0 0 0,0 0 0 0 0,0 0-1 0 0,0 0 1 0 0,0 0 0 0 0,0 0 0 0 0,0 0 0 0 0,0 0 0 0 0,6-1-352 0 0,-2 0 1 0 0,1-1 0 0 0,0 0 0 0 0,0 0-1 0 0,6-3 1 0 0,-1 0-146 0 0,35-17-446 0 0,-1-1 0 0 0,-1-3-1 0 0,45-35 1 0 0,-82 57 1002 0 0,2-2 232 0 0,1-1-1 0 0,-1 2 1 0 0,1-1-1 0 0,19-8 1186 0 0,-28 15-1372 0 0,-1-1 1 0 0,1 0-1 0 0,-1 0 0 0 0,1 0 1 0 0,-1 0-1 0 0,1 0 0 0 0,-1 0 1 0 0,1 0-1 0 0,0 1 0 0 0,-1-1 1 0 0,1 0-1 0 0,-1 0 0 0 0,1 1 0 0 0,-1-1 1 0 0,1 0-1 0 0,0 1 0 0 0,-1-1 1 0 0,1 0-1 0 0,0 1 0 0 0,-1-1 1 0 0,1 0-1 0 0,0 1 0 0 0,0-1 1 0 0,-1 2-1 0 0,-1 14 237 0 0,2 0 0 0 0,0 1-1 0 0,0-1 1 0 0,1 0 0 0 0,1 1 0 0 0,9 30 0 0 0,0 12 267 0 0,-1 4-176 0 0,-4-35-278 0 0,-2 1 1 0 0,1 35-1 0 0,-5-49-91 0 0,-2-18-25 0 0,-1-31-21 0 0,1 18-11 0 0,-19-115-44 0 0,-8-59-1 0 0,28 165 47 0 0,0 0 1 0 0,1 0 0 0 0,2 0 0 0 0,0 0 0 0 0,10-39-1 0 0,-11 59 2 0 0,0-1 0 0 0,1 0 0 0 0,0 0 1 0 0,1 1-1 0 0,-1 0 0 0 0,1-1 0 0 0,6-8 0 0 0,-8 13 2 0 0,1-1 1 0 0,-1 1-1 0 0,1-1 1 0 0,-1 1-1 0 0,1 0 1 0 0,-1 0-1 0 0,1 0 1 0 0,0 0-1 0 0,0 0 1 0 0,-1 0-1 0 0,1 0 1 0 0,0 1-1 0 0,0-1 1 0 0,0 0-1 0 0,0 1 1 0 0,0 0 0 0 0,0-1-1 0 0,0 1 1 0 0,0 0-1 0 0,0 0 1 0 0,0 0-1 0 0,0 0 1 0 0,0 1-1 0 0,0-1 1 0 0,0 1-1 0 0,4 0 1 0 0,5 3-3 0 0,0 1 1 0 0,1 0 0 0 0,-2 1 0 0 0,1 0-1 0 0,-1 0 1 0 0,0 1 0 0 0,0 1-1 0 0,9 8 1 0 0,-7-5 15 0 0,-1 1 0 0 0,0 0 0 0 0,-1 0 0 0 0,0 1-1 0 0,13 23 1 0 0,-22-33 3 0 0,1 0 0 0 0,0 0 0 0 0,-1 0 0 0 0,0 0 0 0 0,0 0 0 0 0,0 0 0 0 0,0 0 0 0 0,0 0 0 0 0,-1 0 0 0 0,1 1 0 0 0,-1-1 0 0 0,0 0 0 0 0,0 4 0 0 0,-1-5-5 0 0,0 0 0 0 0,1 0 0 0 0,-1 0-1 0 0,0-1 1 0 0,0 1 0 0 0,0 0 0 0 0,0-1 0 0 0,0 1 0 0 0,-1-1-1 0 0,1 1 1 0 0,0-1 0 0 0,-1 0 0 0 0,1 1 0 0 0,-1-1-1 0 0,1 0 1 0 0,-1 0 0 0 0,0 0 0 0 0,1 0 0 0 0,-1 0 0 0 0,0-1-1 0 0,0 1 1 0 0,-3 1 0 0 0,-32 8-698 0 0,-62 11 0 0 0,63-15-230 0 0,-9 3-455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2.764"/>
    </inkml:context>
    <inkml:brush xml:id="br0">
      <inkml:brushProperty name="width" value="0.05" units="cm"/>
      <inkml:brushProperty name="height" value="0.05" units="cm"/>
      <inkml:brushProperty name="color" value="#E71224"/>
    </inkml:brush>
  </inkml:definitions>
  <inkml:trace contextRef="#ctx0" brushRef="#br0">34 40 8001 0 0,'-19'-22'428'0'0,"5"4"503"0"0,27 19 213 0 0,9 7-868 0 0,1-1 1 0 0,-1-2 0 0 0,1 0 0 0 0,40 2 0 0 0,92-5-569 0 0,-76-9-2253 0 0,-60 5 1335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257"/>
    </inkml:context>
    <inkml:brush xml:id="br0">
      <inkml:brushProperty name="width" value="0.05" units="cm"/>
      <inkml:brushProperty name="height" value="0.05" units="cm"/>
      <inkml:brushProperty name="color" value="#E71224"/>
    </inkml:brush>
  </inkml:definitions>
  <inkml:trace contextRef="#ctx0" brushRef="#br0">51 463 6689 0 0,'0'0'595'0'0,"-5"4"-296"0"0,0 1-133 0 0,-4 2-10 0 0,1 2 2814 0 0,6-4-2507 0 0,-2 17-53 0 0,3-16 1073 0 0,0 2-1336 0 0,-4 16-38 0 0,2-12-19 0 0,0 0 0 0 0,1 1 0 0 0,1-1-1 0 0,0 1 1 0 0,1 20 0 0 0,0-32-10 0 0,0 0-60 0 0,0-1-1 0 0,0 1 0 0 0,0-1 0 0 0,0 1 1 0 0,0 0-1 0 0,0-1 0 0 0,0 1 1 0 0,0 0-1 0 0,0-1 0 0 0,0 1 1 0 0,0-1-1 0 0,0 1 0 0 0,0 0 0 0 0,0-1 1 0 0,1 1-1 0 0,-1-1 0 0 0,0 1 1 0 0,0-1-1 0 0,1 1 0 0 0,-1-1 1 0 0,1 1-1 0 0,-1-1 0 0 0,0 1 0 0 0,1-1 1 0 0,-1 1-1 0 0,1-1 0 0 0,-1 1 1 0 0,1-1-1 0 0,-1 0 0 0 0,1 1 1 0 0,-1-1-1 0 0,1 0 0 0 0,-1 0 1 0 0,1 1-1 0 0,0-1 0 0 0,-1 0 0 0 0,1 0 1 0 0,-1 0-1 0 0,1 0 0 0 0,0 0 1 0 0,-1 1-1 0 0,1-1 0 0 0,-1 0 1 0 0,1-1-1 0 0,0 1 0 0 0,-1 0 0 0 0,1 0 1 0 0,0 0-1 0 0,10-4-17 0 0,-6 2-14 0 0,-1 1 1 0 0,0 0-1 0 0,0-1 0 0 0,0 1 0 0 0,1 1 1 0 0,-1-1-1 0 0,8 1 0 0 0,17-17-503 0 0,85-49 409 0 0,-85 49-3 0 0,-11-22 37 0 0,53-124 34 0 0,-67 153 36 0 0,0 0 1 0 0,-1 0-1 0 0,-1 0 1 0 0,2-12-1 0 0,-3 19 1 0 0,-1 0 1 0 0,0-1-1 0 0,-1 1 1 0 0,1 0-1 0 0,0 0 1 0 0,-1 0-1 0 0,-1-5 1 0 0,-2-8-2 0 0,-1-8 1 0 0,0-1 1 0 0,-18-45-1 0 0,19 59 3 0 0,-1 1 0 0 0,0-1-1 0 0,-1 1 1 0 0,0 1 0 0 0,0-1 0 0 0,-1 1 0 0 0,0 0 0 0 0,-16-14 0 0 0,20 20-3 0 0,0 0 0 0 0,-1 1 0 0 0,1 0 0 0 0,0 0 0 0 0,-1 0 0 0 0,0 0 0 0 0,0 0 0 0 0,1 1 0 0 0,-1-1 0 0 0,-5 0 0 0 0,7 2 1 0 0,0 0-1 0 0,0-1 1 0 0,0 1 0 0 0,0 0 0 0 0,0 1 0 0 0,0-1 0 0 0,0 0-1 0 0,0 0 1 0 0,0 1 0 0 0,0-1 0 0 0,0 1 0 0 0,0 0-1 0 0,1 0 1 0 0,-1-1 0 0 0,0 1 0 0 0,0 0 0 0 0,1 0 0 0 0,-1 1-1 0 0,0-1 1 0 0,1 0 0 0 0,-3 3 0 0 0,3-2 412 0 0,1 3-365 0 0,0 0 0 0 0,0 1 0 0 0,-1-1 1 0 0,1 0-1 0 0,-3 8 0 0 0,0 7 14 0 0,5 38 319 0 0,7 50-77 0 0,-8-97-217 0 0,0 0 0 0 0,1 0 0 0 0,0 0 0 0 0,1 0 0 0 0,0 0 1 0 0,1 0-1 0 0,0-1 0 0 0,9 17 0 0 0,1 0 97 0 0,64 118 97 0 0,-73-136-353 0 0,1-1 1 0 0,0 0-1 0 0,7 6 0 0 0,-13-14 70 0 0,2 2-394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676"/>
    </inkml:context>
    <inkml:brush xml:id="br0">
      <inkml:brushProperty name="width" value="0.05" units="cm"/>
      <inkml:brushProperty name="height" value="0.05" units="cm"/>
      <inkml:brushProperty name="color" value="#E71224"/>
    </inkml:brush>
  </inkml:definitions>
  <inkml:trace contextRef="#ctx0" brushRef="#br0">184 36 8661 0 0,'-3'-4'187'0'0,"-1"1"-1"0"0,0 0 1 0 0,0 0 0 0 0,0 0 0 0 0,-1 0-1 0 0,1 1 1 0 0,-1-1 0 0 0,1 1 0 0 0,-1 0-1 0 0,0 0 1 0 0,0 1 0 0 0,0 0 0 0 0,0 0-1 0 0,0 0 1 0 0,0 0 0 0 0,0 1 0 0 0,0-1-1 0 0,0 1 1 0 0,-7 1 0 0 0,10 0-140 0 0,1 0-1 0 0,0-1 1 0 0,0 1 0 0 0,-1 0 0 0 0,1-1-1 0 0,0 1 1 0 0,0 0 0 0 0,0 0 0 0 0,0 0-1 0 0,0 0 1 0 0,0 0 0 0 0,0 0 0 0 0,0 0-1 0 0,1 1 1 0 0,-1-1 0 0 0,0 0 0 0 0,0 2-1 0 0,-13 28 485 0 0,11-22-357 0 0,-13 24 346 0 0,10-23-414 0 0,1 2 1 0 0,0-1-1 0 0,1 0 0 0 0,0 1 1 0 0,-4 18-1 0 0,8-27-102 0 0,-1 0-1 0 0,1 0 1 0 0,0-1 0 0 0,0 1-1 0 0,0 0 1 0 0,1 0-1 0 0,-1-1 1 0 0,1 1 0 0 0,-1 0-1 0 0,1-1 1 0 0,0 1-1 0 0,0-1 1 0 0,0 1 0 0 0,1-1-1 0 0,-1 1 1 0 0,0-1-1 0 0,1 0 1 0 0,0 1 0 0 0,-1-1-1 0 0,1 0 1 0 0,0 0 0 0 0,0 0-1 0 0,0-1 1 0 0,0 1-1 0 0,1 0 1 0 0,-1-1 0 0 0,0 1-1 0 0,1-1 1 0 0,-1 0-1 0 0,4 1 1 0 0,0 1-31 0 0,0-2 1 0 0,0 1-1 0 0,1 0 0 0 0,-1-1 1 0 0,1-1-1 0 0,-1 1 0 0 0,1-1 1 0 0,-1 0-1 0 0,1 0 0 0 0,-1-1 1 0 0,1 1-1 0 0,-1-2 0 0 0,0 1 1 0 0,1-1-1 0 0,8-3 0 0 0,-10 3-3 0 0,0 0-1 0 0,0 0 1 0 0,0-1-1 0 0,0 1 0 0 0,-1-1 1 0 0,1 0-1 0 0,-1-1 0 0 0,1 1 1 0 0,-1-1-1 0 0,0 0 0 0 0,0 0 1 0 0,-1 0-1 0 0,1 0 0 0 0,-1-1 1 0 0,0 1-1 0 0,0-1 1 0 0,-1 0-1 0 0,4-8 0 0 0,-4 9 31 0 0,-1 0 0 0 0,0-1 0 0 0,0 1 0 0 0,-1-1 0 0 0,1 1-1 0 0,-1-1 1 0 0,0 1 0 0 0,0-1 0 0 0,0 1 0 0 0,-1-1 0 0 0,1 1 0 0 0,-1-1-1 0 0,0 1 1 0 0,-1 0 0 0 0,1-1 0 0 0,-1 1 0 0 0,1 0 0 0 0,-1 0 0 0 0,-1 0-1 0 0,1 0 1 0 0,-1 0 0 0 0,1 1 0 0 0,-1-1 0 0 0,0 1 0 0 0,0 0-1 0 0,0-1 1 0 0,-1 2 0 0 0,1-1 0 0 0,-1 0 0 0 0,0 1 0 0 0,0-1 0 0 0,0 1-1 0 0,0 0 1 0 0,0 0 0 0 0,0 1 0 0 0,0-1 0 0 0,-1 1 0 0 0,1 0 0 0 0,0 0-1 0 0,-6 0 1 0 0,7 0-1 0 0,-6 0 5 0 0,0 0-1 0 0,0 0 1 0 0,-12 1-1 0 0,19 0-6 0 0,1 0 0 0 0,-1 0 0 0 0,1 1 0 0 0,-1-1 0 0 0,1 0 0 0 0,0 0 0 0 0,-1 1 0 0 0,1-1 0 0 0,-1 1 0 0 0,1-1 0 0 0,-1 1 0 0 0,1-1 0 0 0,0 1 0 0 0,0 0 0 0 0,-1 0 0 0 0,1 0 0 0 0,0 0 0 0 0,0 0 0 0 0,0 0 0 0 0,0 0 0 0 0,0 0 0 0 0,0 0 0 0 0,0 0 0 0 0,0 1 0 0 0,0-1 0 0 0,1 0 0 0 0,-1 1 0 0 0,0 2 0 0 0,1-4-53 0 0,0 1 0 0 0,0-1 1 0 0,0 1-1 0 0,0 0 0 0 0,0-1 1 0 0,0 1-1 0 0,0-1 0 0 0,1 1 0 0 0,-1 0 1 0 0,0-1-1 0 0,0 1 0 0 0,1-1 1 0 0,-1 1-1 0 0,0-1 0 0 0,1 1 1 0 0,-1-1-1 0 0,1 1 0 0 0,-1-1 1 0 0,0 1-1 0 0,1-1 0 0 0,-1 0 1 0 0,1 1-1 0 0,-1-1 0 0 0,1 0 0 0 0,0 1 1 0 0,0-1-1 0 0,17 7-2186 0 0,-6-5 986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6.979"/>
    </inkml:context>
    <inkml:brush xml:id="br0">
      <inkml:brushProperty name="width" value="0.05" units="cm"/>
      <inkml:brushProperty name="height" value="0.05" units="cm"/>
      <inkml:brushProperty name="color" value="#E71224"/>
    </inkml:brush>
  </inkml:definitions>
  <inkml:trace contextRef="#ctx0" brushRef="#br0">295 150 8497 0 0,'23'-33'-186'0'0,"-21"31"252"0"0,0-1-1 0 0,-1 1 1 0 0,1 0-1 0 0,0-1 1 0 0,-1 1-1 0 0,0-1 0 0 0,1 1 1 0 0,-1-1-1 0 0,0 1 1 0 0,0-1-1 0 0,0-4 1 0 0,0 6-16 0 0,-1 0 1 0 0,0 1 0 0 0,0-1-1 0 0,0 0 1 0 0,0 1 0 0 0,0-1-1 0 0,0 0 1 0 0,-1 1-1 0 0,1-1 1 0 0,0 0 0 0 0,0 1-1 0 0,0-1 1 0 0,-1 1 0 0 0,1-1-1 0 0,0 0 1 0 0,-1 1 0 0 0,1-1-1 0 0,0 1 1 0 0,-1-1 0 0 0,1 1-1 0 0,-1-2 1 0 0,-1 2 27 0 0,1-1 0 0 0,0 0 0 0 0,0 1 0 0 0,0-1 0 0 0,-1 1 0 0 0,1 0 0 0 0,0-1 0 0 0,0 1 0 0 0,-1 0 0 0 0,1 0 0 0 0,0 0 0 0 0,-1 0 0 0 0,1 0 0 0 0,0 0 0 0 0,0 0 0 0 0,-2 1 0 0 0,-27 5 461 0 0,0 2 0 0 0,0 1 0 0 0,1 1 1 0 0,-38 19-1 0 0,57-24-479 0 0,-1 0 0 0 0,1 1 0 0 0,0 0 0 0 0,1 1 1 0 0,-1 0-1 0 0,1 1 0 0 0,1 0 0 0 0,0 0 1 0 0,-10 12-1 0 0,16-17-45 0 0,0 0 0 0 0,0 0 1 0 0,0 0-1 0 0,0 0 0 0 0,1 1 0 0 0,-1-1 1 0 0,1 0-1 0 0,0 1 0 0 0,0-1 1 0 0,0 1-1 0 0,1 0 0 0 0,-1-1 0 0 0,1 1 1 0 0,0 0-1 0 0,0-1 0 0 0,0 1 0 0 0,0 0 1 0 0,0-1-1 0 0,1 1 0 0 0,0-1 0 0 0,0 1 1 0 0,0-1-1 0 0,0 1 0 0 0,0-1 1 0 0,1 1-1 0 0,0-1 0 0 0,-1 0 0 0 0,1 0 1 0 0,0 0-1 0 0,1 0 0 0 0,-1 0 0 0 0,5 4 1 0 0,-1-1-7 0 0,1-1 0 0 0,-1 0 0 0 0,1-1 1 0 0,0 1-1 0 0,0-1 0 0 0,0-1 0 0 0,0 1 1 0 0,1-1-1 0 0,0 0 0 0 0,-1-1 0 0 0,1 0 1 0 0,14 2-1 0 0,6-1-124 0 0,0-1 1 0 0,36-1-1 0 0,-47-2-37 0 0,-1 0 0 0 0,1-2 0 0 0,-1 1 0 0 0,0-2 0 0 0,0 0 0 0 0,0-2 0 0 0,0 1 0 0 0,-1-2 0 0 0,19-9 0 0 0,-28 12 127 0 0,1 0 1 0 0,-1 0-1 0 0,0 0 1 0 0,0-1-1 0 0,0 0 1 0 0,-1 0-1 0 0,0 0 1 0 0,0 0-1 0 0,0-1 1 0 0,0 0-1 0 0,-1 0 1 0 0,0-1 0 0 0,0 1-1 0 0,-1-1 1 0 0,0 0-1 0 0,0 0 1 0 0,0 0-1 0 0,-1 0 1 0 0,0 0-1 0 0,-1 0 1 0 0,1-1-1 0 0,-1-11 1 0 0,0 14 30 0 0,-1 0 0 0 0,-1 1-1 0 0,1-1 1 0 0,-1 0 0 0 0,0 1 0 0 0,0-1 0 0 0,0 0 0 0 0,0 1-1 0 0,-1 0 1 0 0,-2-7 0 0 0,2 10 8 0 0,1 0-1 0 0,0-1 1 0 0,0 1-1 0 0,0 0 1 0 0,-1 0 0 0 0,1-1-1 0 0,0 1 1 0 0,-1 0-1 0 0,1 1 1 0 0,-1-1 0 0 0,0 0-1 0 0,1 0 1 0 0,-1 1-1 0 0,1-1 1 0 0,-1 0-1 0 0,0 1 1 0 0,0 0 0 0 0,1-1-1 0 0,-1 1 1 0 0,0 0-1 0 0,0 0 1 0 0,1 0 0 0 0,-1 0-1 0 0,0 0 1 0 0,0 1-1 0 0,1-1 1 0 0,-1 0-1 0 0,0 1 1 0 0,0 0 0 0 0,-2 1-1 0 0,-6 1 62 0 0,0 0 0 0 0,1 1 0 0 0,-1 1 0 0 0,1 0 0 0 0,0 0 0 0 0,0 1 0 0 0,1 0 0 0 0,-13 11 0 0 0,19-15-66 0 0,-1 0 1 0 0,1 1-1 0 0,0-1 1 0 0,0 1-1 0 0,0-1 1 0 0,1 1-1 0 0,-1-1 0 0 0,1 1 1 0 0,-1 0-1 0 0,1 0 1 0 0,0 0-1 0 0,0 0 1 0 0,0 0-1 0 0,0 0 1 0 0,1 0-1 0 0,-1 0 1 0 0,1 0-1 0 0,0 0 1 0 0,0 0-1 0 0,0 0 1 0 0,0 0-1 0 0,0 0 1 0 0,1 0-1 0 0,-1 0 1 0 0,1 1-1 0 0,0-2 1 0 0,0 1-1 0 0,0 0 1 0 0,1 0-1 0 0,-1 0 1 0 0,0 0-1 0 0,5 4 1 0 0,-4-3 2 0 0,1-1-1 0 0,1 0 1 0 0,-1 0 0 0 0,0-1 0 0 0,1 1 0 0 0,-1-1 0 0 0,1 1 0 0 0,0-1 0 0 0,0 0-1 0 0,0 0 1 0 0,0-1 0 0 0,0 1 0 0 0,0-1 0 0 0,1 0 0 0 0,3 0 0 0 0,4 1 4 0 0,0 0-1 0 0,0-1 1 0 0,-1-1 0 0 0,17 0 0 0 0,-20-1-13 0 0,0 0 0 0 0,0 0-1 0 0,0-1 1 0 0,0 0 0 0 0,0-1 0 0 0,0 1 0 0 0,-1-1 0 0 0,1-1-1 0 0,9-5 1 0 0,-15 7-7 0 0,1 0 1 0 0,0 0-1 0 0,-1 0 0 0 0,0 0 0 0 0,0 0 1 0 0,0 0-1 0 0,0-1 0 0 0,0 1 0 0 0,0-1 1 0 0,0 0-1 0 0,-1 1 0 0 0,1-1 0 0 0,-1 0 0 0 0,0 0 1 0 0,0 0-1 0 0,0 0 0 0 0,0 0 0 0 0,0 0 1 0 0,-1 0-1 0 0,0 0 0 0 0,1 0 0 0 0,-1 0 1 0 0,0 0-1 0 0,0-1 0 0 0,-1 1 0 0 0,1 0 0 0 0,-2-3 1 0 0,1 2 1 0 0,0 0 0 0 0,0 1 0 0 0,0-1 0 0 0,-1 1 1 0 0,0 0-1 0 0,1 0 0 0 0,-1-1 0 0 0,0 1 0 0 0,-4-4 0 0 0,5 6 1 0 0,0 0 0 0 0,0 0 0 0 0,0 0 0 0 0,0 0 0 0 0,1 1 0 0 0,-1-1 0 0 0,0 0 0 0 0,0 0 0 0 0,0 1 0 0 0,0-1 0 0 0,-1 1 0 0 0,1-1 0 0 0,0 1 0 0 0,0 0 0 0 0,0-1 0 0 0,0 1 0 0 0,0 0 0 0 0,-1 0 0 0 0,1-1 0 0 0,0 1 0 0 0,0 0 0 0 0,-1 0 0 0 0,1 0 0 0 0,0 1 0 0 0,0-1 0 0 0,0 0 0 0 0,0 0 0 0 0,-1 1 0 0 0,1-1 0 0 0,0 1 0 0 0,0-1 0 0 0,-1 1 0 0 0,0 1 5 0 0,-1 0-1 0 0,1 0 1 0 0,0 0-1 0 0,1 1 1 0 0,-1-1-1 0 0,0 0 1 0 0,0 1-1 0 0,1-1 1 0 0,0 1-1 0 0,-1 0 1 0 0,0 2-1 0 0,-10 33 197 0 0,11-35-159 0 0,-1 4 17 0 0,0-1-1 0 0,1 1 1 0 0,0-1-1 0 0,0 1 1 0 0,0 0-1 0 0,1 0 1 0 0,0 7-1 0 0,1-12-52 0 0,-1 0-1 0 0,0 0 0 0 0,1 0 1 0 0,-1-1-1 0 0,1 1 1 0 0,0 0-1 0 0,0 0 1 0 0,-1-1-1 0 0,1 1 0 0 0,0-1 1 0 0,0 1-1 0 0,0-1 1 0 0,1 1-1 0 0,-1-1 0 0 0,0 0 1 0 0,1 1-1 0 0,-1-1 1 0 0,0 0-1 0 0,1 0 0 0 0,0 0 1 0 0,-1 0-1 0 0,1 0 1 0 0,-1 0-1 0 0,1-1 1 0 0,0 1-1 0 0,0-1 0 0 0,-1 1 1 0 0,1-1-1 0 0,0 1 1 0 0,0-1-1 0 0,3 0 0 0 0,1 1-15 0 0,1-1-1 0 0,-1 0 0 0 0,0 0 0 0 0,1 0 0 0 0,-1-1 0 0 0,0 0 0 0 0,1 0 1 0 0,-1-1-1 0 0,0 0 0 0 0,0 0 0 0 0,0 0 0 0 0,0-1 0 0 0,0 0 0 0 0,-1 0 0 0 0,1 0 1 0 0,-1-1-1 0 0,0 1 0 0 0,0-1 0 0 0,0-1 0 0 0,0 1 0 0 0,-1-1 0 0 0,0 0 1 0 0,5-7-1 0 0,0-4-99 0 0,7-11 15 0 0,-1-1 1 0 0,-1 0-1 0 0,14-45 0 0 0,-3-12 39 0 0,-29 125 457 0 0,1-1 0 0 0,6 75 0 0 0,-2-103-246 0 0,1-1 0 0 0,0 0 0 0 0,1 0 0 0 0,0 0 0 0 0,1-1 0 0 0,0 1 1 0 0,0-1-1 0 0,1 0 0 0 0,7 12 0 0 0,0-5 47 0 0,0 0 1 0 0,1 0 0 0 0,26 23 0 0 0,-34-34-268 0 0,0-1 1 0 0,1 0-1 0 0,-1 0 1 0 0,1 0-1 0 0,0-1 1 0 0,11 5 0 0 0,-13-11-476 0 0,-1-1 1 0 0,0 0-1 0 0,1-1 1 0 0,-2 1-1 0 0,5-7 1 0 0,-7 10 494 0 0,7-13-514 0 0,0 0 1 0 0,-1-1-1 0 0,-1 1 0 0 0,0-1 1 0 0,-1 0-1 0 0,-1-1 1 0 0,0 1-1 0 0,1-31 1 0 0,-4 25 406 0 0,0 0 0 0 0,-2 0 1 0 0,0 1-1 0 0,-1-1 0 0 0,-1 1 1 0 0,-9-26-1 0 0,12 42 148 0 0,0 1 0 0 0,0-1 1 0 0,-1 1-1 0 0,1-1 0 0 0,-1 1 0 0 0,0 0 0 0 0,0 0 0 0 0,0 0 0 0 0,0 0 1 0 0,-1 0-1 0 0,1 0 0 0 0,-1 0 0 0 0,1 1 0 0 0,-5-3 0 0 0,5 4 2 0 0,-1 0 0 0 0,0 0 0 0 0,0 0 0 0 0,1 0 0 0 0,-1 0 0 0 0,0 1 0 0 0,0 0 0 0 0,0-1 0 0 0,0 1 1 0 0,1 0-1 0 0,-1 0 0 0 0,0 1 0 0 0,0-1 0 0 0,0 0 0 0 0,0 1 0 0 0,0 0 0 0 0,1 0 0 0 0,-6 2 0 0 0,-15 5-73 0 0,0 2 1 0 0,-28 16-1 0 0,44-22 11 0 0,0 0 0 0 0,0 1 0 0 0,1-1 0 0 0,0 2 0 0 0,0-1 0 0 0,0 0 0 0 0,1 1 0 0 0,0 0 1 0 0,0 0-1 0 0,0 1 0 0 0,-4 8 0 0 0,7-12 53 0 0,1-1 0 0 0,1 1 0 0 0,-1-1 0 0 0,0 1 0 0 0,1 0 0 0 0,-1-1 0 0 0,1 1 0 0 0,0 0 0 0 0,0 0 0 0 0,0-1 0 0 0,0 1 0 0 0,0 0 0 0 0,1-1 0 0 0,-1 1 0 0 0,1 0 0 0 0,0-1 0 0 0,-1 1 0 0 0,1-1 0 0 0,0 1 0 0 0,1-1 0 0 0,-1 1 0 0 0,0-1 0 0 0,1 0 0 0 0,-1 0 0 0 0,1 0 0 0 0,0 0 0 0 0,0 0 0 0 0,0 0 0 0 0,0 0 0 0 0,4 3 0 0 0,-1-2 16 0 0,-1 0 0 0 0,1 0-1 0 0,0 0 1 0 0,1 0 0 0 0,-1-1 0 0 0,0 0 0 0 0,1 0 0 0 0,-1 0-1 0 0,1 0 1 0 0,0-1 0 0 0,-1 0 0 0 0,1-1 0 0 0,9 1 0 0 0,2-3 48 0 0,-1-1 1 0 0,0 0 0 0 0,0-2-1 0 0,22-7 1 0 0,-22 6 18 0 0,0 1 0 0 0,1 0 0 0 0,31-4 0 0 0,-27 8-79 0 0,1-1 13 0 0,32-5 0 0 0,-35 3-21 0 0,-11 2 233 0 0,-1 1 0 0 0,1-1 0 0 0,-1 0 0 0 0,0 0 0 0 0,1-1-1 0 0,-1 0 1 0 0,-1 0 0 0 0,12-8 0 0 0,-18 11-182 0 0,0 0 0 0 0,0 0 0 0 0,0 0 0 0 0,0 0 0 0 0,0 0 0 0 0,0-1 0 0 0,1 1 0 0 0,-1 0 0 0 0,0 0 0 0 0,0 0-1 0 0,0 0 1 0 0,0 0 0 0 0,0 0 0 0 0,0 0 0 0 0,1 0 0 0 0,-1 0 0 0 0,0 0 0 0 0,0 0 0 0 0,0 0 0 0 0,0 0 0 0 0,0 0 0 0 0,1 0 0 0 0,-1 0 0 0 0,0 0 0 0 0,0 0-1 0 0,0 0 1 0 0,0 0 0 0 0,0 0 0 0 0,1 0 0 0 0,-1 0 0 0 0,0 0 0 0 0,0 0 0 0 0,0 0 0 0 0,0 0 0 0 0,0 0 0 0 0,0 0 0 0 0,1 0 0 0 0,-1 0 0 0 0,0 0 0 0 0,0 0-1 0 0,0 0 1 0 0,0 1 0 0 0,0-1 0 0 0,0 0 0 0 0,0 0 0 0 0,1 0 0 0 0,-1 0 0 0 0,0 0 0 0 0,1 11 863 0 0,-7 21-344 0 0,5-24-376 0 0,-9 42 188 0 0,6-34-269 0 0,0 0 0 0 0,2 0 1 0 0,0 1-1 0 0,0-1 0 0 0,3 34 0 0 0,-1-49-115 0 0,0 0-1 0 0,0-1 0 0 0,0 1 1 0 0,1 0-1 0 0,-1-1 0 0 0,0 1 1 0 0,0 0-1 0 0,1 0 1 0 0,-1-1-1 0 0,0 1 0 0 0,1 0 1 0 0,-1-1-1 0 0,1 1 0 0 0,-1-1 1 0 0,1 1-1 0 0,-1-1 0 0 0,1 1 1 0 0,-1-1-1 0 0,1 1 1 0 0,-1-1-1 0 0,1 1 0 0 0,0-1 1 0 0,-1 0-1 0 0,1 1 0 0 0,0-1 1 0 0,-1 0-1 0 0,1 1 0 0 0,0-1 1 0 0,0 0-1 0 0,-1 0 1 0 0,1 0-1 0 0,0 0 0 0 0,0 0 1 0 0,-1 0-1 0 0,1 0 0 0 0,0 0 1 0 0,0 0-1 0 0,-1 0 0 0 0,1 0 1 0 0,0 0-1 0 0,0-1 0 0 0,-1 1 1 0 0,1 0-1 0 0,0 0 1 0 0,-1-1-1 0 0,2 0 0 0 0,6-2-648 0 0,0-1 0 0 0,-1 0-1 0 0,11-7 1 0 0,-7 4-472 0 0,3 1-21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7.305"/>
    </inkml:context>
    <inkml:brush xml:id="br0">
      <inkml:brushProperty name="width" value="0.05" units="cm"/>
      <inkml:brushProperty name="height" value="0.05" units="cm"/>
      <inkml:brushProperty name="color" value="#E71224"/>
    </inkml:brush>
  </inkml:definitions>
  <inkml:trace contextRef="#ctx0" brushRef="#br0">31 27 6001 0 0,'3'-16'462'0'0,"-1"6"877"0"0,-2 10-1247 0 0,-1 0 0 0 0,1 0 0 0 0,-1 0 1 0 0,1 0-1 0 0,-1 0 0 0 0,1 0 0 0 0,0 0 0 0 0,-1 0 0 0 0,1 0 1 0 0,-1 0-1 0 0,1 0 0 0 0,0 0 0 0 0,-1 1 0 0 0,1-1 1 0 0,0 0-1 0 0,-1 0 0 0 0,1 0 0 0 0,-1 1 0 0 0,1-1 1 0 0,0 0-1 0 0,0 1 0 0 0,-1-1 0 0 0,1 0 0 0 0,0 0 1 0 0,-1 1-1 0 0,1 0 0 0 0,-3 1-30 0 0,1 1 1 0 0,-1-1 0 0 0,1 1-1 0 0,0 0 1 0 0,0 0-1 0 0,0 0 1 0 0,-3 6-1 0 0,4-8-163 0 0,1 1 0 0 0,-1 0 0 0 0,0-1 0 0 0,1 1-1 0 0,-1 0 1 0 0,1-1 0 0 0,0 1 0 0 0,0 0 0 0 0,-1-1-1 0 0,1 1 1 0 0,0 0 0 0 0,0-1 0 0 0,1 1 0 0 0,-1 0 0 0 0,0 0-1 0 0,1-1 1 0 0,-1 1 0 0 0,2 2 0 0 0,2 5-867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8.004"/>
    </inkml:context>
    <inkml:brush xml:id="br0">
      <inkml:brushProperty name="width" value="0.05" units="cm"/>
      <inkml:brushProperty name="height" value="0.05" units="cm"/>
      <inkml:brushProperty name="color" value="#E71224"/>
    </inkml:brush>
  </inkml:definitions>
  <inkml:trace contextRef="#ctx0" brushRef="#br0">62 118 8329 0 0,'5'-17'2603'0'0,"-10"30"-1151"0"0,1-4-1006 0 0,-1 0-1 0 0,0-1 1 0 0,-9 11 0 0 0,9-12-274 0 0,1-1 1 0 0,-1 1-1 0 0,1 0 1 0 0,1 0 0 0 0,-7 15-1 0 0,10-20-163 0 0,-1 0 0 0 0,0 0 0 0 0,1 0 0 0 0,0 0 0 0 0,-1 0 0 0 0,1 1 0 0 0,0-1 0 0 0,0 0 0 0 0,0 0 0 0 0,1 0 0 0 0,-1 1 0 0 0,0-1 0 0 0,1 0 0 0 0,-1 0 0 0 0,1 0 0 0 0,0 0 0 0 0,0 0 0 0 0,0 0 0 0 0,0 0 0 0 0,0 0 0 0 0,2 2 0 0 0,-1-2-2 0 0,1 1-1 0 0,-1-1 0 0 0,1 0 1 0 0,0 0-1 0 0,0-1 0 0 0,-1 1 1 0 0,1 0-1 0 0,1-1 0 0 0,-1 0 1 0 0,0 0-1 0 0,0 0 0 0 0,5 1 1 0 0,9 1-12 0 0,-1-1 0 0 0,1-1-1 0 0,0-1 1 0 0,21-2 0 0 0,-37 2 4 0 0,11-1-86 0 0,0 0-1 0 0,-1-1 1 0 0,1 0-1 0 0,-1-1 1 0 0,0 0-1 0 0,1-1 1 0 0,-1 0-1 0 0,17-10 1 0 0,-24 12 57 0 0,-1 0 1 0 0,1-1 0 0 0,0 1-1 0 0,-1-1 1 0 0,0 0 0 0 0,0 0-1 0 0,0 0 1 0 0,0-1 0 0 0,0 1-1 0 0,0-1 1 0 0,-1 1-1 0 0,0-1 1 0 0,0 0 0 0 0,0 0-1 0 0,0 0 1 0 0,-1 0 0 0 0,1 0-1 0 0,-1 0 1 0 0,0-1 0 0 0,0 1-1 0 0,0 0 1 0 0,-1-1-1 0 0,0 1 1 0 0,0 0 0 0 0,0-1-1 0 0,-1-5 1 0 0,-1 0 21 0 0,0 1 0 0 0,0 0-1 0 0,-1-1 1 0 0,0 1 0 0 0,-1 0 0 0 0,0 0 0 0 0,-10-16 0 0 0,10 20 4 0 0,1 0 1 0 0,-1 0-1 0 0,0 0 1 0 0,0 0-1 0 0,-1 1 0 0 0,1 0 1 0 0,-1-1-1 0 0,0 2 1 0 0,0-1-1 0 0,-1 1 1 0 0,1 0-1 0 0,-1 0 1 0 0,-8-4-1 0 0,12 7 12 0 0,0 0-1 0 0,0 0 1 0 0,0 0-1 0 0,0 0 0 0 0,0 0 1 0 0,0 1-1 0 0,0-1 1 0 0,1 1-1 0 0,-1-1 1 0 0,0 1-1 0 0,0-1 0 0 0,0 1 1 0 0,0 0-1 0 0,1 0 1 0 0,-1 0-1 0 0,0 0 1 0 0,1 0-1 0 0,-1 1 0 0 0,1-1 1 0 0,-1 0-1 0 0,1 1 1 0 0,-2 2-1 0 0,-4 3 67 0 0,1 1 0 0 0,-11 17 0 0 0,14-20-23 0 0,0 1 1 0 0,0 0-1 0 0,0 0 1 0 0,1 0-1 0 0,0 1 1 0 0,0-1-1 0 0,1 1 1 0 0,0-1-1 0 0,0 1 0 0 0,0-1 1 0 0,1 11-1 0 0,0-15-42 0 0,0 0-1 0 0,0 0 0 0 0,1 0 0 0 0,-1 0 1 0 0,1 0-1 0 0,-1 1 0 0 0,1-1 0 0 0,0 0 1 0 0,0-1-1 0 0,0 1 0 0 0,0 0 1 0 0,0 0-1 0 0,0 0 0 0 0,1 0 0 0 0,-1-1 1 0 0,1 1-1 0 0,-1-1 0 0 0,1 1 1 0 0,-1-1-1 0 0,1 1 0 0 0,0-1 0 0 0,0 0 1 0 0,0 0-1 0 0,-1 0 0 0 0,1 0 0 0 0,0 0 1 0 0,0-1-1 0 0,1 1 0 0 0,-1 0 1 0 0,0-1-1 0 0,0 1 0 0 0,0-1 0 0 0,0 0 1 0 0,0 0-1 0 0,0 0 0 0 0,1 0 1 0 0,-1 0-1 0 0,3-1 0 0 0,11-1-12 0 0,0 0 0 0 0,-1-1-1 0 0,1-1 1 0 0,-1 0 0 0 0,0-1 0 0 0,23-12 0 0 0,-16 7-13 0 0,-1-2 1 0 0,-1-1 0 0 0,32-25-1 0 0,-45 32 21 0 0,0 0 0 0 0,1 1 0 0 0,0 0 0 0 0,0 1 0 0 0,0 0 0 0 0,14-6 0 0 0,-19 9-4 0 0,0 0 0 0 0,-1 1-1 0 0,1-1 1 0 0,0 0 0 0 0,0 1-1 0 0,0 0 1 0 0,0-1 0 0 0,-1 1-1 0 0,1 0 1 0 0,0 1 0 0 0,0-1 0 0 0,0 0-1 0 0,0 1 1 0 0,0 0 0 0 0,-1-1-1 0 0,1 1 1 0 0,0 0 0 0 0,-1 1-1 0 0,1-1 1 0 0,0 0 0 0 0,-1 1-1 0 0,0-1 1 0 0,1 1 0 0 0,3 3-1 0 0,-4-1 49 0 0,0 0 0 0 0,0 0-1 0 0,0 0 1 0 0,0 0 0 0 0,-1 0 0 0 0,1 0-1 0 0,-1 1 1 0 0,0-1 0 0 0,0 0-1 0 0,-1 1 1 0 0,0-1 0 0 0,0 8-1 0 0,6 28 513 0 0,-3-26-504 0 0,0-7 38 0 0,10-14-45 0 0,45-28-95 0 0,-39 24 22 0 0,26-18 1 0 0,-33 20 24 0 0,1 0 1 0 0,-1 1-1 0 0,2 0 1 0 0,-1 1 0 0 0,20-7-1 0 0,-32 13-7 0 0,1 1-1 0 0,0-1 1 0 0,0 1-1 0 0,0-1 0 0 0,-1 1 1 0 0,1 0-1 0 0,0 0 1 0 0,0 0-1 0 0,0 0 1 0 0,-1 0-1 0 0,3 1 1 0 0,-3-1 20 0 0,-1 0 1 0 0,1 0 0 0 0,0 1 0 0 0,-1-1-1 0 0,1 0 1 0 0,-1 1 0 0 0,1-1 0 0 0,-1 0-1 0 0,1 1 1 0 0,-1-1 0 0 0,1 1-1 0 0,-1-1 1 0 0,1 1 0 0 0,-1-1 0 0 0,1 1-1 0 0,-1-1 1 0 0,0 1 0 0 0,1-1-1 0 0,-1 1 1 0 0,0 1 0 0 0,1 1 98 0 0,0 1 0 0 0,-1-1 1 0 0,0 1-1 0 0,0 0 0 0 0,0-1 0 0 0,0 1 0 0 0,-1 0 1 0 0,0 3-1 0 0,0-5-63 0 0,0 7 110 0 0,0 0-1 0 0,1 1 1 0 0,0-1 0 0 0,0 0 0 0 0,1 0 0 0 0,0 0 0 0 0,0 0 0 0 0,1 0 0 0 0,1 0 0 0 0,4 12 0 0 0,-6-18-149 0 0,1 0 1 0 0,-1 0-1 0 0,0-1 1 0 0,1 1 0 0 0,-1-1-1 0 0,1 1 1 0 0,0-1-1 0 0,0 0 1 0 0,0 0-1 0 0,0 0 1 0 0,0 0-1 0 0,0 0 1 0 0,1 0-1 0 0,-1 0 1 0 0,1-1 0 0 0,-1 1-1 0 0,1-1 1 0 0,0 0-1 0 0,-1 0 1 0 0,1 0-1 0 0,0 0 1 0 0,0 0-1 0 0,0-1 1 0 0,0 1-1 0 0,0-1 1 0 0,-1 0 0 0 0,1 0-1 0 0,0 0 1 0 0,0 0-1 0 0,0 0 1 0 0,0-1-1 0 0,0 1 1 0 0,0-1-1 0 0,0 0 1 0 0,4-1-1 0 0,9-6-12 0 0,0 0-1 0 0,-1-1 0 0 0,0 0 1 0 0,0-2-1 0 0,-1 1 0 0 0,21-22 0 0 0,-6 6-23 0 0,11-9-30 0 0,-16 13 25 0 0,52-36 0 0 0,-81 65-607 0 0,1-1 109 0 0,-1 0-1 0 0,1 0 1 0 0,-1 0-1 0 0,-6 5 1 0 0,-6 2-1030 0 0,-2 1-332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9.731"/>
    </inkml:context>
    <inkml:brush xml:id="br0">
      <inkml:brushProperty name="width" value="0.05" units="cm"/>
      <inkml:brushProperty name="height" value="0.05" units="cm"/>
      <inkml:brushProperty name="color" value="#E71224"/>
    </inkml:brush>
  </inkml:definitions>
  <inkml:trace contextRef="#ctx0" brushRef="#br0">143 21 5328 0 0,'-4'-2'134'0'0,"0"0"-1"0"0,0 1 0 0 0,0-1 0 0 0,0 1 1 0 0,0 0-1 0 0,0 0 0 0 0,0 0 0 0 0,0 1 1 0 0,0-1-1 0 0,-1 1 0 0 0,-4 0 0 0 0,-17-2 1006 0 0,24 1-1037 0 0,-30-4 1570 0 0,31 5-1551 0 0,0 0 0 0 0,-1 0 0 0 0,1-1 0 0 0,0 1 0 0 0,0 0 0 0 0,0 0 0 0 0,-1 1-1 0 0,1-1 1 0 0,0 0 0 0 0,0 0 0 0 0,0 1 0 0 0,0-1 0 0 0,-1 0 0 0 0,1 1 0 0 0,0-1 0 0 0,0 1 0 0 0,0 0 0 0 0,0-1 0 0 0,0 1 0 0 0,0 0 0 0 0,0 0 0 0 0,-1 1 0 0 0,2-2-68 0 0,0 1 0 0 0,-1-1 0 0 0,1 0 1 0 0,0 1-1 0 0,0-1 0 0 0,0 1 0 0 0,-1-1 0 0 0,1 1 1 0 0,0-1-1 0 0,0 1 0 0 0,0-1 0 0 0,0 1 0 0 0,0-1 0 0 0,0 1 1 0 0,0-1-1 0 0,0 1 0 0 0,0-1 0 0 0,0 1 0 0 0,0-1 1 0 0,1 1-1 0 0,-1-1 0 0 0,0 0 0 0 0,0 1 0 0 0,0-1 1 0 0,1 1-1 0 0,-1-1 0 0 0,0 1 0 0 0,0-1 0 0 0,1 1 0 0 0,16 7 611 0 0,34-2-553 0 0,-36-5 46 0 0,231 14-51 0 0,-82-13-3678 0 0,-142-2 2026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487"/>
    </inkml:context>
    <inkml:brush xml:id="br0">
      <inkml:brushProperty name="width" value="0.05" units="cm"/>
      <inkml:brushProperty name="height" value="0.05" units="cm"/>
      <inkml:brushProperty name="color" value="#E71224"/>
    </inkml:brush>
  </inkml:definitions>
  <inkml:trace contextRef="#ctx0" brushRef="#br0">13 87 6813 0 0,'0'0'725'0'0,"-2"-10"-416"0"0,-5-32 87 0 0,5 32 2015 0 0,0-13-1662 0 0,3 23-726 0 0,-1 0-1 0 0,0 0 1 0 0,0 0 0 0 0,0 0 0 0 0,0 0 0 0 0,0 0 0 0 0,0 0 0 0 0,0 0-1 0 0,0 0 1 0 0,0 0 0 0 0,0 0 0 0 0,0 0 0 0 0,0 0 0 0 0,0 0-1 0 0,1 0 1 0 0,-1 0 0 0 0,0 0 0 0 0,0 0 0 0 0,0 0 0 0 0,0 0-1 0 0,0 0 1 0 0,0 0 0 0 0,0 0 0 0 0,0 0 0 0 0,0 0 0 0 0,0 0 0 0 0,0 0-1 0 0,0 0 1 0 0,0 0 0 0 0,0 0 0 0 0,0 0 0 0 0,1 0 0 0 0,-1 0-1 0 0,0-1 1 0 0,0 1 0 0 0,0 0 0 0 0,0 0 0 0 0,0 0 0 0 0,0 0-1 0 0,0 0 1 0 0,0 0 0 0 0,0 0 0 0 0,0 0 0 0 0,0 0 0 0 0,0 0 0 0 0,0 0-1 0 0,0 0 1 0 0,0-1 0 0 0,10 28 576 0 0,-8-19-423 0 0,1 14-16 0 0,8 68-10 0 0,-10-73-85 0 0,0-1 0 0 0,-1 0 0 0 0,-1 18 0 0 0,-2 17-5 0 0,5 6-138 0 0,-1-44-113 0 0,1-6-4094 0 0,6 20 3239 0 0,-5-20-54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23.282"/>
    </inkml:context>
    <inkml:brush xml:id="br0">
      <inkml:brushProperty name="width" value="0.05" units="cm"/>
      <inkml:brushProperty name="height" value="0.05" units="cm"/>
      <inkml:brushProperty name="color" value="#F6630D"/>
    </inkml:brush>
  </inkml:definitions>
  <inkml:trace contextRef="#ctx0" brushRef="#br0">0 1 24575,'7'0'0,"-1"1"0,0 0 0,0 1 0,0-1 0,0 1 0,0 1 0,0-1 0,0 1 0,5 3 0,33 13 0,27-3 0,1-3 0,140 5 0,-136-13 0,678 10 0,-309-13 0,-132 23 0,-310-25-22,-6-3 72,-9-3-1443,-2 0-5433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832"/>
    </inkml:context>
    <inkml:brush xml:id="br0">
      <inkml:brushProperty name="width" value="0.05" units="cm"/>
      <inkml:brushProperty name="height" value="0.05" units="cm"/>
      <inkml:brushProperty name="color" value="#E71224"/>
    </inkml:brush>
  </inkml:definitions>
  <inkml:trace contextRef="#ctx0" brushRef="#br0">167 585 3844 0 0,'0'0'162'0'0,"-9"-46"-1"0"0,-34-142 42 0 0,24 121 19 0 0,6 43 33 0 0,4 9-94 0 0,-1-2 58 0 0,-33-64 866 0 0,40 73-939 0 0,-1-1-1 0 0,1 0 1 0 0,0 0 0 0 0,1 0 0 0 0,0 0-1 0 0,1-1 1 0 0,-1-11 0 0 0,2 18-123 0 0,0 1-1 0 0,0 0 1 0 0,1-1 0 0 0,-1 1-1 0 0,1-1 1 0 0,-1 1-1 0 0,1 0 1 0 0,0 0 0 0 0,0-1-1 0 0,0 1 1 0 0,0 0-1 0 0,1 0 1 0 0,-1 0 0 0 0,0 0-1 0 0,1 0 1 0 0,-1 0 0 0 0,1 0-1 0 0,0 1 1 0 0,0-1-1 0 0,0 1 1 0 0,0-1 0 0 0,0 1-1 0 0,0 0 1 0 0,0-1 0 0 0,0 1-1 0 0,0 0 1 0 0,1 0-1 0 0,-1 1 1 0 0,0-1 0 0 0,5 0-1 0 0,6-2 37 0 0,1 1-1 0 0,-1 0 0 0 0,1 2 0 0 0,17 0 0 0 0,-19 0 6 0 0,5 0 16 0 0,1 2 0 0 0,-1-1 0 0 0,0 2-1 0 0,-1 1 1 0 0,1 0 0 0 0,-1 1 0 0 0,1 0 0 0 0,-1 1 0 0 0,-1 1-1 0 0,20 12 1 0 0,-28-15-29 0 0,-1 1 0 0 0,1 0 0 0 0,-1 0-1 0 0,1 1 1 0 0,-2 0 0 0 0,1 0 0 0 0,-1 0-1 0 0,0 1 1 0 0,0-1 0 0 0,4 9 0 0 0,-6-9-6 0 0,0 0 0 0 0,-1 0 0 0 0,0 0 1 0 0,0 0-1 0 0,-1 1 0 0 0,0-1 0 0 0,0 0 1 0 0,0 1-1 0 0,-1-1 0 0 0,0 1 1 0 0,0-1-1 0 0,-1 1 0 0 0,0-1 0 0 0,-2 9 1 0 0,1-6 6 0 0,-2 0 1 0 0,1 0-1 0 0,-1 0 1 0 0,0-1 0 0 0,-1 1-1 0 0,0-1 1 0 0,0 0-1 0 0,-1 0 1 0 0,0-1 0 0 0,-11 11-1 0 0,-10 7-328 0 0,-42 30 0 0 0,30-25-878 0 0,25-20 329 0 0,1 3-191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2.600"/>
    </inkml:context>
    <inkml:brush xml:id="br0">
      <inkml:brushProperty name="width" value="0.05" units="cm"/>
      <inkml:brushProperty name="height" value="0.05" units="cm"/>
      <inkml:brushProperty name="color" value="#E71224"/>
    </inkml:brush>
  </inkml:definitions>
  <inkml:trace contextRef="#ctx0" brushRef="#br0">198 183 7453 0 0,'1'-3'29'0'0,"-1"1"0"0"0,0 0 0 0 0,0 0 0 0 0,1 0 0 0 0,0 0 0 0 0,-1 0 0 0 0,1 0 0 0 0,0 0 0 0 0,0 0 0 0 0,1-2 1 0 0,-1 2 40 0 0,1 0 1 0 0,-1 0 0 0 0,0-1 0 0 0,-1 1-1 0 0,1 0 1 0 0,0 0 0 0 0,-1-1 0 0 0,1 1-1 0 0,-1 0 1 0 0,1-4 0 0 0,-2-1 4 0 0,1 1 0 0 0,-1-1 0 0 0,-1 1-1 0 0,1-1 1 0 0,-1 1 0 0 0,0 0 0 0 0,0-1 0 0 0,-1 1 0 0 0,0 0 0 0 0,0 1 0 0 0,-7-11 0 0 0,7 12-21 0 0,1 1-1 0 0,-1 0 1 0 0,0 0 0 0 0,0 0-1 0 0,0 0 1 0 0,0 0 0 0 0,0 0 0 0 0,-1 1-1 0 0,1-1 1 0 0,-1 1 0 0 0,1 0 0 0 0,-1 0-1 0 0,0 1 1 0 0,0-1 0 0 0,0 1-1 0 0,0 0 1 0 0,0 0 0 0 0,0 0 0 0 0,-7 0-1 0 0,9 1 13 0 0,0 1-1 0 0,-1-1 0 0 0,1 1 1 0 0,0 0-1 0 0,0 0 1 0 0,0 0-1 0 0,0 0 0 0 0,0 0 1 0 0,0 0-1 0 0,0 0 0 0 0,0 1 1 0 0,1-1-1 0 0,-1 1 1 0 0,0 0-1 0 0,-2 3 0 0 0,-21 31 612 0 0,16-19-468 0 0,0 1 0 0 0,2 1-1 0 0,-11 36 1 0 0,16-49-192 0 0,1 0 1 0 0,0 0-1 0 0,0 0 1 0 0,0 0-1 0 0,1 0 1 0 0,0 0-1 0 0,0 0 1 0 0,0 0-1 0 0,1 0 0 0 0,0 1 1 0 0,0-2-1 0 0,1 1 1 0 0,-1 0-1 0 0,1 0 1 0 0,1 0-1 0 0,-1-1 0 0 0,4 7 1 0 0,-3-9-12 0 0,-1 0-1 0 0,1 0 1 0 0,0 0 0 0 0,0 0-1 0 0,1 0 1 0 0,-1 0 0 0 0,0-1 0 0 0,1 0-1 0 0,0 0 1 0 0,-1 0 0 0 0,1 0-1 0 0,0 0 1 0 0,0-1 0 0 0,0 0-1 0 0,0 1 1 0 0,0-2 0 0 0,1 1 0 0 0,-1 0-1 0 0,0-1 1 0 0,0 0 0 0 0,7 0-1 0 0,-3-1-33 0 0,0 0-1 0 0,-1 0 1 0 0,0 0-1 0 0,1-1 1 0 0,-1-1-1 0 0,0 1 0 0 0,0-1 1 0 0,0 0-1 0 0,0 0 1 0 0,-1-1-1 0 0,9-6 1 0 0,-13 8 6 0 0,1-1 0 0 0,-1 1 0 0 0,1-1 1 0 0,-1 0-1 0 0,0 0 0 0 0,0 0 1 0 0,0-1-1 0 0,-1 1 0 0 0,1 0 0 0 0,-1-1 1 0 0,0 1-1 0 0,0-1 0 0 0,0 1 0 0 0,1-5 1 0 0,4-55-25 0 0,-5 50 27 0 0,3-85-20 0 0,-3 90 41 0 0,2 11-11 0 0,-1 14 16 0 0,-5 3 10 0 0,1-10 26 0 0,1 0 0 0 0,0 0-1 0 0,0 0 1 0 0,1 15 0 0 0,1-20-22 0 0,1 0 0 0 0,-1 1 1 0 0,1-1-1 0 0,0 0 0 0 0,1 0 0 0 0,-1 0 0 0 0,1 0 1 0 0,0-1-1 0 0,0 1 0 0 0,0-1 0 0 0,1 0 1 0 0,0 1-1 0 0,-1-2 0 0 0,7 6 0 0 0,-6-6-21 0 0,-1-1 1 0 0,0 1-1 0 0,0-1 0 0 0,1 0 0 0 0,-1 0 0 0 0,1-1 1 0 0,0 1-1 0 0,-1-1 0 0 0,1 1 0 0 0,0-1 0 0 0,0 0 1 0 0,0-1-1 0 0,0 1 0 0 0,0-1 0 0 0,0 0 1 0 0,0 0-1 0 0,0 0 0 0 0,0 0 0 0 0,0-1 0 0 0,6-1 1 0 0,0-1-13 0 0,-1-1 1 0 0,0-1 0 0 0,0 0-1 0 0,0 0 1 0 0,-1 0 0 0 0,1-1 0 0 0,-1-1-1 0 0,-1 1 1 0 0,1-1 0 0 0,-1-1-1 0 0,12-15 1 0 0,-8 3 9 0 0,-14 15 16 0 0,-8 7-27 0 0,10-1 16 0 0,1-1-2 0 0,1 1-1 0 0,-1 0 1 0 0,1 0-1 0 0,-1-1 0 0 0,1 1 1 0 0,-1 0-1 0 0,1-1 1 0 0,0 1-1 0 0,-1-1 1 0 0,1 1-1 0 0,0-1 1 0 0,-1 1-1 0 0,1-1 1 0 0,0 1-1 0 0,-1-1 1 0 0,1 0-1 0 0,0 1 0 0 0,0-1 1 0 0,0 0-1 0 0,-1 0 1 0 0,1 0-1 0 0,0 1 1 0 0,0-1-1 0 0,0 0 1 0 0,1 0-1 0 0,32 3 12 0 0,-21-1-25 0 0,2 0 14 0 0,-7 0-1 0 0,0-1 1 0 0,0 0-1 0 0,0 0 1 0 0,0 0-1 0 0,0-1 1 0 0,0-1 0 0 0,8 0-1 0 0,-16 0 1 0 0,1 1 1 0 0,-1-1-1 0 0,0 1 0 0 0,1-1 0 0 0,-1 0 0 0 0,1 1 0 0 0,-1-1 1 0 0,0 1-1 0 0,1-1 0 0 0,-1 0 0 0 0,0 1 0 0 0,0-1 0 0 0,0 0 1 0 0,0 1-1 0 0,1-1 0 0 0,-1 0 0 0 0,0 1 0 0 0,0-1 1 0 0,0 0-1 0 0,0 0 0 0 0,0 1 0 0 0,-1-1 0 0 0,1 0 0 0 0,0 1 1 0 0,0-1-1 0 0,0 0 0 0 0,-1 1 0 0 0,1-1 0 0 0,0 1 0 0 0,0-1 1 0 0,-1 0-1 0 0,1 1 0 0 0,-1-1 0 0 0,-14-25-37 0 0,6 13 37 0 0,7 10 1 0 0,0 0 0 0 0,0 0-1 0 0,0 0 1 0 0,0 0 0 0 0,-1 0-1 0 0,-4-4 1 0 0,5 13 109 0 0,0 0 1 0 0,1 0-1 0 0,0 0 0 0 0,-1 11 1 0 0,1 24 451 0 0,0-11 115 0 0,6 48-1 0 0,1-43-186 0 0,15 44 0 0 0,-5-19-136 0 0,-10-39-259 0 0,-2-1-1 0 0,0 1 1 0 0,-1 0-1 0 0,0 40 0 0 0,-4-56-79 0 0,1 0-1 0 0,-1 1 0 0 0,1-1 0 0 0,-2 0 0 0 0,1 0 0 0 0,0 1 0 0 0,-1-1 0 0 0,0 0 0 0 0,0 0 0 0 0,-1-1 0 0 0,1 1 0 0 0,-1 0 0 0 0,0-1 0 0 0,0 1 0 0 0,-1-1 0 0 0,1 0 0 0 0,-1 0 0 0 0,0-1 0 0 0,0 1 0 0 0,0-1 0 0 0,-1 0 0 0 0,1 0 1 0 0,-1 0-1 0 0,-7 3 0 0 0,7-4-22 0 0,1-1 1 0 0,0 0 0 0 0,-1 0 0 0 0,1-1 0 0 0,-1 1 0 0 0,1-1-1 0 0,-1 0 1 0 0,1 0 0 0 0,-1-1 0 0 0,1 1 0 0 0,-1-1 0 0 0,1 0-1 0 0,0 0 1 0 0,-1-1 0 0 0,1 1 0 0 0,0-1 0 0 0,0 0 0 0 0,0 0-1 0 0,-5-3 1 0 0,6 3-90 0 0,-1 0 0 0 0,0-1 0 0 0,1 1 0 0 0,-1-1 0 0 0,1 0 0 0 0,0 0 0 0 0,0 0 0 0 0,0-1 0 0 0,0 1 0 0 0,0-1 0 0 0,1 0 0 0 0,0 1 0 0 0,0-1 0 0 0,0 0 0 0 0,0 0 0 0 0,0 0 0 0 0,1-1 0 0 0,0 1 0 0 0,-2-8 0 0 0,4-6-639 0 0,0 1 0 0 0,1 0 0 0 0,1 0 0 0 0,1 0 0 0 0,0 0 0 0 0,1 1 0 0 0,1-1 0 0 0,8-16 1 0 0,2-3-731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3.849"/>
    </inkml:context>
    <inkml:brush xml:id="br0">
      <inkml:brushProperty name="width" value="0.05" units="cm"/>
      <inkml:brushProperty name="height" value="0.05" units="cm"/>
      <inkml:brushProperty name="color" value="#E71224"/>
    </inkml:brush>
  </inkml:definitions>
  <inkml:trace contextRef="#ctx0" brushRef="#br0">13 535 7069 0 0,'-2'-2'59'0'0,"1"0"1"0"0,-1-1 0 0 0,1 1-1 0 0,0-1 1 0 0,0 1 0 0 0,0-1 0 0 0,0 0-1 0 0,0 1 1 0 0,1-1 0 0 0,-1 0-1 0 0,1 0 1 0 0,-1 1 0 0 0,1-1-1 0 0,0 0 1 0 0,1-4 0 0 0,-1 5 31 0 0,0 0 1 0 0,1 0 0 0 0,-1 0-1 0 0,1 0 1 0 0,-1 0-1 0 0,1 1 1 0 0,0-1-1 0 0,0 0 1 0 0,-1 1-1 0 0,1-1 1 0 0,1 0 0 0 0,-1 1-1 0 0,0-1 1 0 0,0 1-1 0 0,0-1 1 0 0,1 1-1 0 0,-1 0 1 0 0,1 0-1 0 0,-1 0 1 0 0,1 0 0 0 0,-1 0-1 0 0,1 0 1 0 0,0 0-1 0 0,-1 0 1 0 0,3 0-1 0 0,-2 0-11 0 0,0 0 0 0 0,1 1 0 0 0,-1-1-1 0 0,0 1 1 0 0,0-1 0 0 0,1 1 0 0 0,-1 0 0 0 0,0 0 0 0 0,0 0-1 0 0,1 0 1 0 0,-1 1 0 0 0,0-1 0 0 0,0 1 0 0 0,0-1-1 0 0,1 1 1 0 0,-1 0 0 0 0,0 0 0 0 0,0 0 0 0 0,0 0-1 0 0,2 1 1 0 0,-1 1 6 0 0,0-1 0 0 0,-1 1 0 0 0,1 0-1 0 0,-1 0 1 0 0,1-1 0 0 0,-1 2 0 0 0,0-1 0 0 0,-1 0-1 0 0,1 0 1 0 0,0 1 0 0 0,1 4 0 0 0,0 3 45 0 0,0 1 0 0 0,-1-1 0 0 0,0 1 0 0 0,0-1 0 0 0,-2 1 0 0 0,1 0 1 0 0,-2 12-1 0 0,-7 29 98 0 0,-19 74 1 0 0,27-126-230 0 0,0 0 0 0 0,0 0 1 0 0,-1 0-1 0 0,1 0 0 0 0,0 0 0 0 0,-1 0 0 0 0,1 0 1 0 0,-1 0-1 0 0,1 0 0 0 0,-1-1 0 0 0,1 1 0 0 0,-1 0 1 0 0,1 0-1 0 0,-1-1 0 0 0,0 1 0 0 0,1 0 0 0 0,-1-1 1 0 0,0 1-1 0 0,0 0 0 0 0,0 0 0 0 0,-3-5-33 0 0,5-10 10 0 0,37-93-53 0 0,-21 63 60 0 0,-11 29 7 0 0,1-1 0 0 0,1 1 0 0 0,0 0 0 0 0,0 0 0 0 0,2 1 0 0 0,14-18 0 0 0,-20 27 6 0 0,1 1 0 0 0,-1-1 0 0 0,1 1 0 0 0,0 0 0 0 0,-1 0 0 0 0,2 1 0 0 0,-1-1 0 0 0,0 1 0 0 0,1 0 0 0 0,-1 1 0 0 0,1-1 0 0 0,0 1 0 0 0,0 0 0 0 0,0 1 0 0 0,0-1 0 0 0,0 1 0 0 0,1 0 0 0 0,-1 1 0 0 0,0 0 0 0 0,11 0 0 0 0,-15 0 3 0 0,-1 1 1 0 0,1-1-1 0 0,-1 0 0 0 0,1 1 0 0 0,-1-1 1 0 0,1 1-1 0 0,-1-1 0 0 0,1 1 1 0 0,-1 0-1 0 0,0 0 0 0 0,1 0 0 0 0,-1 0 1 0 0,0 0-1 0 0,0 0 0 0 0,1 0 1 0 0,-1 0-1 0 0,0 0 0 0 0,0 0 0 0 0,0 1 1 0 0,0-1-1 0 0,-1 0 0 0 0,1 1 1 0 0,0-1-1 0 0,0 0 0 0 0,-1 1 0 0 0,1-1 1 0 0,-1 1-1 0 0,0-1 0 0 0,1 1 1 0 0,-1 0-1 0 0,0 1 0 0 0,1 7 12 0 0,-1-1-1 0 0,-1 1 1 0 0,1-1-1 0 0,-4 14 1 0 0,1 7 15 0 0,2-27-27 0 0,1 0 1 0 0,0 0-1 0 0,1 0 1 0 0,-1 0-1 0 0,0-1 1 0 0,1 1-1 0 0,0 0 1 0 0,-1 0-1 0 0,1-1 1 0 0,0 1-1 0 0,2 3 1 0 0,-2-6-1 0 0,-1 1 1 0 0,1 0-1 0 0,0 0 1 0 0,0-1-1 0 0,0 1 1 0 0,0-1-1 0 0,0 1 1 0 0,0 0-1 0 0,0-1 1 0 0,0 0-1 0 0,0 1 1 0 0,0-1-1 0 0,0 0 1 0 0,0 1-1 0 0,0-1 1 0 0,1 0-1 0 0,-1 0 1 0 0,0 0-1 0 0,0 0 1 0 0,0 0-1 0 0,0 0 1 0 0,0 0-1 0 0,0-1 1 0 0,1 1-1 0 0,-1 0 1 0 0,0-1-1 0 0,0 1 1 0 0,0 0-1 0 0,0-1 1 0 0,2-1-1 0 0,9-3-10 0 0,0-2 0 0 0,0 0 1 0 0,-1 0-1 0 0,20-16 0 0 0,-18 13 8 0 0,0 0 0 0 0,24-13 1 0 0,-15 16 4 0 0,-22 7-3 0 0,1 0 0 0 0,0 0 0 0 0,-1 0 0 0 0,1 0 1 0 0,-1 1-1 0 0,1-1 0 0 0,-1 0 0 0 0,1 0 0 0 0,-1 0 0 0 0,1 1 0 0 0,-1-1 1 0 0,1 0-1 0 0,-1 0 0 0 0,1 1 0 0 0,-1-1 0 0 0,1 0 0 0 0,-1 1 0 0 0,0-1 1 0 0,1 1-1 0 0,-1-1 0 0 0,0 0 0 0 0,1 1 0 0 0,0 2 1 0 0,0 0 1 0 0,0 1-1 0 0,0-1 0 0 0,-1 0 0 0 0,1 0 0 0 0,-1 0 1 0 0,0 1-1 0 0,0-1 0 0 0,0 4 0 0 0,0-3 3 0 0,-1 0-1 0 0,2 0 1 0 0,-1 0 0 0 0,0 0-1 0 0,1 0 1 0 0,0 0-1 0 0,-1 0 1 0 0,4 7-1 0 0,-2-8 4 0 0,1 0-1 0 0,-1 0 0 0 0,0-1 1 0 0,1 1-1 0 0,0-1 0 0 0,0 0 1 0 0,-1 0-1 0 0,1 0 0 0 0,0 0 1 0 0,1 0-1 0 0,-1-1 0 0 0,0 1 0 0 0,0-1 1 0 0,1 0-1 0 0,-1 0 0 0 0,1 0 1 0 0,-1 0-1 0 0,1-1 0 0 0,-1 0 1 0 0,1 1-1 0 0,-1-1 0 0 0,7-1 1 0 0,9 0-8 0 0,0-1 0 0 0,36-9 1 0 0,-40 8-18 0 0,5-3 11 0 0,0 0 0 0 0,-1-1 0 0 0,35-18 0 0 0,-52 24 7 0 0,0 0 0 0 0,0 0 0 0 0,0 0 0 0 0,-1 0 0 0 0,1-1 0 0 0,0 1 0 0 0,-1-1 0 0 0,1 1 0 0 0,-1-1 0 0 0,1 0 0 0 0,-1 1 0 0 0,0-1 1 0 0,0 0-1 0 0,0 0 0 0 0,0 0 0 0 0,0 0 0 0 0,0 0 0 0 0,0 0 0 0 0,0-3 0 0 0,-1 1-2 0 0,1 0 1 0 0,-1 1-1 0 0,0-1 0 0 0,0 0 0 0 0,-1 0 1 0 0,1 1-1 0 0,-1-1 0 0 0,0 1 1 0 0,0-1-1 0 0,-2-6 0 0 0,0 3-7 0 0,-1 1 0 0 0,1-1 0 0 0,-1 1-1 0 0,0-1 1 0 0,0 1 0 0 0,-1 0 0 0 0,0 1 0 0 0,0-1-1 0 0,0 1 1 0 0,-12-9 0 0 0,15 13 9 0 0,1 0 0 0 0,-1 0 0 0 0,1 1 1 0 0,-1-1-1 0 0,0 0 0 0 0,1 1 0 0 0,-1-1 0 0 0,0 1 0 0 0,0-1 1 0 0,1 1-1 0 0,-1 0 0 0 0,0-1 0 0 0,0 1 0 0 0,0 0 0 0 0,0 0 1 0 0,1 1-1 0 0,-1-1 0 0 0,0 0 0 0 0,0 1 0 0 0,0-1 0 0 0,-1 1 1 0 0,0 1 22 0 0,0 0-1 0 0,0-1 1 0 0,1 1 0 0 0,-1 0 0 0 0,0 0 0 0 0,1 1 0 0 0,0-1 0 0 0,-1 0 0 0 0,1 1 0 0 0,-3 5 0 0 0,-3 5 150 0 0,1 1 1 0 0,0 0-1 0 0,-9 29 0 0 0,15-40-143 0 0,-2 6 13 0 0,1-1 0 0 0,0 1-1 0 0,1-1 1 0 0,0 1 0 0 0,0 0-1 0 0,0-1 1 0 0,1 1-1 0 0,1 0 1 0 0,-1-1 0 0 0,1 1-1 0 0,1 0 1 0 0,3 12 0 0 0,-3-17-78 0 0,-1 0 1 0 0,1 0 0 0 0,-1 0-1 0 0,1-1 1 0 0,0 1-1 0 0,1-1 1 0 0,-1 1 0 0 0,1-1-1 0 0,-1 0 1 0 0,1 0-1 0 0,0 0 1 0 0,0 0 0 0 0,0-1-1 0 0,1 1 1 0 0,-1-1 0 0 0,0 0-1 0 0,1 0 1 0 0,0 0-1 0 0,-1 0 1 0 0,1 0 0 0 0,0-1-1 0 0,0 0 1 0 0,0 0 0 0 0,0 0-1 0 0,0 0 1 0 0,0-1-1 0 0,0 1 1 0 0,6-1 0 0 0,2-1-352 0 0,-1 0 0 0 0,0 0 0 0 0,0-1 1 0 0,0-1-1 0 0,0 0 0 0 0,-1 0 0 0 0,1-1 0 0 0,10-5 1 0 0,-4 0-554 0 0,0-1 0 0 0,-1 0 0 0 0,29-24 0 0 0,-38 28 828 0 0,0-2 0 0 0,0 1 0 0 0,-1-1 0 0 0,0 0 0 0 0,0 0-1 0 0,-1 0 1 0 0,5-12 0 0 0,26-69 438 0 0,-16 38 280 0 0,-18 45-326 0 0,1-1 0 0 0,-1 1 0 0 0,0 0-1 0 0,-1-1 1 0 0,1 1 0 0 0,-1-1 0 0 0,0 0 0 0 0,-1-13 0 0 0,0 20-257 0 0,0 0 1 0 0,0 0 0 0 0,0-1 0 0 0,0 1 0 0 0,0 0-1 0 0,0 0 1 0 0,0-1 0 0 0,0 1 0 0 0,0 0 0 0 0,0 0-1 0 0,-1-1 1 0 0,1 1 0 0 0,0 0 0 0 0,0 0 0 0 0,0-1-1 0 0,0 1 1 0 0,0 0 0 0 0,-1 0 0 0 0,1 0-1 0 0,0-1 1 0 0,0 1 0 0 0,0 0 0 0 0,-1 0 0 0 0,1 0-1 0 0,0 0 1 0 0,0 0 0 0 0,-1-1 0 0 0,1 1 0 0 0,0 0-1 0 0,0 0 1 0 0,-1 0 0 0 0,1 0 0 0 0,0 0 0 0 0,0 0-1 0 0,-1 0 1 0 0,1 0 0 0 0,0 0 0 0 0,0 0 0 0 0,-1 0-1 0 0,1 0 1 0 0,0 0 0 0 0,0 0 0 0 0,-1 0 0 0 0,1 0-1 0 0,0 0 1 0 0,0 0 0 0 0,-1 1 0 0 0,1-1-1 0 0,0 0 1 0 0,0 0 0 0 0,-1 0 0 0 0,1 0 0 0 0,0 0-1 0 0,0 1 1 0 0,0-1 0 0 0,-1 0 0 0 0,1 0 0 0 0,0 0-1 0 0,0 1 1 0 0,0-1 0 0 0,0 0 0 0 0,0 0 0 0 0,-1 1-1 0 0,1-1 1 0 0,0 1 0 0 0,-10 16 664 0 0,7 9-169 0 0,1 1 0 0 0,2 26 1 0 0,0-23-268 0 0,8 32-131 0 0,25-47-98 0 0,-32-14-21 0 0,1 1 1 0 0,-1-1-1 0 0,0 1 0 0 0,1 0 0 0 0,-1-1 0 0 0,0 1 0 0 0,0 0 0 0 0,0 0 0 0 0,0 0 0 0 0,0 0 0 0 0,-1 0 0 0 0,1 0 0 0 0,-1 0 1 0 0,1 0-1 0 0,-1 0 0 0 0,1 0 0 0 0,-1 3 0 0 0,-4 41 112 0 0,3-40-103 0 0,0 0 1 0 0,0 0-1 0 0,1-1 0 0 0,0 1 1 0 0,0 0-1 0 0,0 0 1 0 0,1 0-1 0 0,1 7 0 0 0,-2-12-10 0 0,0-1-1 0 0,0 1 1 0 0,0-1-1 0 0,1 1 0 0 0,-1-1 1 0 0,0 1-1 0 0,0-1 1 0 0,1 1-1 0 0,-1-1 1 0 0,0 1-1 0 0,1-1 0 0 0,-1 1 1 0 0,0-1-1 0 0,1 1 1 0 0,-1-1-1 0 0,1 1 1 0 0,-1-1-1 0 0,1 0 0 0 0,-1 1 1 0 0,1-1-1 0 0,-1 0 1 0 0,1 0-1 0 0,-1 1 1 0 0,1-1-1 0 0,-1 0 0 0 0,1 0 1 0 0,0 0-1 0 0,-1 0 1 0 0,1 1-1 0 0,-1-1 1 0 0,1 0-1 0 0,0 0 0 0 0,-1 0 1 0 0,1 0-1 0 0,-1-1 1 0 0,1 1-1 0 0,0 0 1 0 0,-1 0-1 0 0,1 0 0 0 0,-1 0 1 0 0,1-1-1 0 0,-1 1 1 0 0,1 0-1 0 0,-1 0 1 0 0,1-1-1 0 0,-1 1 0 0 0,1 0 1 0 0,-1-1-1 0 0,1 1 1 0 0,-1-1-1 0 0,1 1 1 0 0,28-30 7 0 0,-20 19-6 0 0,-1 3-8 0 0,17-16-14 0 0,0-2 0 0 0,-2 0 0 0 0,-1-1 0 0 0,-1-2 0 0 0,22-39 0 0 0,-17 16-21 0 0,-2-1 0 0 0,-2-1 0 0 0,-4-1 0 0 0,-1-1 0 0 0,-3-1 0 0 0,8-67 0 0 0,-22 123 38 0 0,1-1-1 0 0,-1 1 0 0 0,0-1 0 0 0,0 1 1 0 0,0-1-1 0 0,0 1 0 0 0,0-1 1 0 0,0 1-1 0 0,-1 0 0 0 0,1-1 0 0 0,0 1 1 0 0,-1-1-1 0 0,1 1 0 0 0,-1 0 1 0 0,1-1-1 0 0,-1 1 0 0 0,0 0 0 0 0,-1-3 1 0 0,1 4 1 0 0,1 0 1 0 0,0 0-1 0 0,-1 0 1 0 0,1-1-1 0 0,0 1 1 0 0,-1 0 0 0 0,1 0-1 0 0,0 0 1 0 0,-1 0-1 0 0,1 0 1 0 0,0 0-1 0 0,-1 0 1 0 0,1 0-1 0 0,0 0 1 0 0,-1 0-1 0 0,1 0 1 0 0,-1 0 0 0 0,1 0-1 0 0,0 0 1 0 0,-1 0-1 0 0,1 0 1 0 0,0 1-1 0 0,-1-1 1 0 0,1 0-1 0 0,0 0 1 0 0,-1 1-1 0 0,-12 13 17 0 0,-4 17 39 0 0,1 1 0 0 0,1 0-1 0 0,-16 53 1 0 0,-18 108-27 0 0,41-161-102 0 0,3-6-910 0 0,1 1 0 0 0,-2 27 0 0 0,5-33-367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207"/>
    </inkml:context>
    <inkml:brush xml:id="br0">
      <inkml:brushProperty name="width" value="0.05" units="cm"/>
      <inkml:brushProperty name="height" value="0.05" units="cm"/>
      <inkml:brushProperty name="color" value="#E71224"/>
    </inkml:brush>
  </inkml:definitions>
  <inkml:trace contextRef="#ctx0" brushRef="#br0">1 100 10113 0 0,'6'-13'157'0'0,"12"-17"481"0"0,-17 29-550 0 0,0-1 1 0 0,0 1 0 0 0,1 0 0 0 0,-1 0 0 0 0,0-1 0 0 0,1 1 0 0 0,-1 0 0 0 0,1 0 0 0 0,-1 1 0 0 0,1-1-1 0 0,0 0 1 0 0,-1 1 0 0 0,1-1 0 0 0,0 0 0 0 0,-1 1 0 0 0,1 0 0 0 0,2-1 0 0 0,29-3-531 0 0,1-3 1 0 0,53-16-1 0 0,-83 22 177 0 0,14-5-772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561"/>
    </inkml:context>
    <inkml:brush xml:id="br0">
      <inkml:brushProperty name="width" value="0.05" units="cm"/>
      <inkml:brushProperty name="height" value="0.05" units="cm"/>
      <inkml:brushProperty name="color" value="#E71224"/>
    </inkml:brush>
  </inkml:definitions>
  <inkml:trace contextRef="#ctx0" brushRef="#br0">274 209 8265 0 0,'2'-18'316'0'0,"0"1"0"0"0,-2-1 0 0 0,0 1 0 0 0,-4-29 0 0 0,3 41-143 0 0,0 0 0 0 0,0 0 0 0 0,0 1 0 0 0,-1-1 0 0 0,0 0 0 0 0,0 1 0 0 0,0 0 0 0 0,-1-1 0 0 0,1 1 0 0 0,-1 0 0 0 0,0 0 0 0 0,0 1-1 0 0,0-1 1 0 0,-1 0 0 0 0,0 1 0 0 0,1 0 0 0 0,-1 0 0 0 0,0 0 0 0 0,0 0 0 0 0,0 1 0 0 0,-7-3 0 0 0,8 4-106 0 0,0 0 0 0 0,0 0 0 0 0,0 0 0 0 0,-1 0 0 0 0,1 1 0 0 0,0 0 0 0 0,0-1 0 0 0,0 1 0 0 0,-1 0 0 0 0,1 1 0 0 0,0-1 0 0 0,0 0-1 0 0,0 1 1 0 0,0 0 0 0 0,-1 0 0 0 0,1 0 0 0 0,0 0 0 0 0,0 0 0 0 0,1 1 0 0 0,-1-1 0 0 0,0 1 0 0 0,0 0 0 0 0,1 0 0 0 0,-1 0 0 0 0,1 0 0 0 0,0 0 0 0 0,-3 3 0 0 0,-6 7 102 0 0,1 1 0 0 0,1 0-1 0 0,0 0 1 0 0,-8 16 0 0 0,13-21-90 0 0,-7 11 49 0 0,2 0 0 0 0,0 1 1 0 0,1 0-1 0 0,-6 24 1 0 0,11-31-51 0 0,1-1 0 0 0,-1 1 0 0 0,2-1 0 0 0,0 1 0 0 0,1 0 1 0 0,0-1-1 0 0,1 1 0 0 0,3 19 0 0 0,-3-26-84 0 0,1 0 0 0 0,0 0 0 0 0,0-1 0 0 0,0 1 0 0 0,1-1 0 0 0,-1 1 0 0 0,1-1 0 0 0,1 0-1 0 0,-1 0 1 0 0,1 0 0 0 0,0-1 0 0 0,0 1 0 0 0,0-1 0 0 0,1 0 0 0 0,-1 0 0 0 0,1 0 0 0 0,0-1 0 0 0,0 0 0 0 0,0 0 0 0 0,1 0 0 0 0,-1 0 0 0 0,1-1 0 0 0,0 0 0 0 0,-1 0 0 0 0,1-1-1 0 0,0 1 1 0 0,0-1 0 0 0,0-1 0 0 0,0 1 0 0 0,8-1 0 0 0,-3 0-59 0 0,1 0-1 0 0,-1-1 0 0 0,1-1 0 0 0,-1 0 1 0 0,1 0-1 0 0,-1-1 0 0 0,0 0 1 0 0,0-1-1 0 0,0-1 0 0 0,-1 1 1 0 0,0-2-1 0 0,0 1 0 0 0,0-2 1 0 0,0 1-1 0 0,9-10 0 0 0,5-9 55 0 0,-1-2 0 0 0,-2 0-1 0 0,32-52 1 0 0,-22 30-11 0 0,-27 44 80 0 0,-3 7 79 0 0,-6 10 87 0 0,-91 102 651 0 0,63-78-800 0 0,1 1-1 0 0,3 2 1 0 0,-29 48 0 0 0,53-78-141 0 0,0 1 1 0 0,1 0-1 0 0,-5 18 1 0 0,8-26-71 0 0,0 0 1 0 0,1 0-1 0 0,-1 1 1 0 0,1-1-1 0 0,0 0 1 0 0,-1 1 0 0 0,1-1-1 0 0,0 0 1 0 0,0 1-1 0 0,1-1 1 0 0,-1 0-1 0 0,0 1 1 0 0,1-1-1 0 0,-1 0 1 0 0,1 0-1 0 0,0 0 1 0 0,0 1-1 0 0,0-1 1 0 0,0 0-1 0 0,0 0 1 0 0,0 0-1 0 0,3 2 1 0 0,-3-3-24 0 0,-1 0 0 0 0,1-1 0 0 0,0 1-1 0 0,0 0 1 0 0,0-1 0 0 0,0 1 0 0 0,0-1 0 0 0,0 1 0 0 0,0-1 0 0 0,0 0-1 0 0,0 0 1 0 0,0 1 0 0 0,0-1 0 0 0,0 0 0 0 0,0 0 0 0 0,0 0 0 0 0,0 0 0 0 0,2 0-1 0 0,11 0-1593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900"/>
    </inkml:context>
    <inkml:brush xml:id="br0">
      <inkml:brushProperty name="width" value="0.05" units="cm"/>
      <inkml:brushProperty name="height" value="0.05" units="cm"/>
      <inkml:brushProperty name="color" value="#E71224"/>
    </inkml:brush>
  </inkml:definitions>
  <inkml:trace contextRef="#ctx0" brushRef="#br0">313 34 10253 0 0,'3'-12'104'0'0,"0"-5"322"0"0,-3 17-408 0 0,0 0 0 0 0,0 0-1 0 0,0-1 1 0 0,0 1 0 0 0,0 0 0 0 0,0 0 0 0 0,1-1 0 0 0,-1 1 0 0 0,0 0-1 0 0,0 0 1 0 0,0-1 0 0 0,1 1 0 0 0,-1 0 0 0 0,0 0 0 0 0,0 0 0 0 0,0-1 0 0 0,1 1-1 0 0,-1 0 1 0 0,0 0 0 0 0,0 0 0 0 0,1 0 0 0 0,-1 0 0 0 0,0-1 0 0 0,0 1-1 0 0,1 0 1 0 0,-1 0 0 0 0,0 0 0 0 0,1 0 0 0 0,-1 0 0 0 0,0 0 0 0 0,0 0 0 0 0,1 0-1 0 0,-1 0 1 0 0,0 0 0 0 0,1 0 0 0 0,-1 0 0 0 0,1 0 0 0 0,-24 22 1954 0 0,-13 16-917 0 0,2 1-1 0 0,2 2 1 0 0,-33 55 0 0 0,21-20-632 0 0,-28 43-620 0 0,55-87-604 0 0,16-31 543 0 0,1 1 1 0 0,-1 0 0 0 0,0-1 0 0 0,1 1-1 0 0,-1 0 1 0 0,1 0 0 0 0,0-1-1 0 0,0 1 1 0 0,-1 0 0 0 0,1 0 0 0 0,0 0-1 0 0,1-1 1 0 0,-1 1 0 0 0,0 0-1 0 0,0 0 1 0 0,1-1 0 0 0,0 3-1 0 0,4 1-1459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5.227"/>
    </inkml:context>
    <inkml:brush xml:id="br0">
      <inkml:brushProperty name="width" value="0.05" units="cm"/>
      <inkml:brushProperty name="height" value="0.05" units="cm"/>
      <inkml:brushProperty name="color" value="#E71224"/>
    </inkml:brush>
  </inkml:definitions>
  <inkml:trace contextRef="#ctx0" brushRef="#br0">96 143 10953 0 0,'-10'-5'535'0'0,"6"13"564"0"0,-1 5-407 0 0,-7 19 902 0 0,9-22-1356 0 0,-1 0 0 0 0,1-1 0 0 0,-2 1 0 0 0,0-1 0 0 0,0 0 0 0 0,0 0 0 0 0,-8 10 1 0 0,10-17-238 0 0,1 1-1 0 0,0 0 1 0 0,0 0 0 0 0,0 0 0 0 0,1 0 0 0 0,-1 0 0 0 0,1 0 0 0 0,-1 1 0 0 0,1-1 0 0 0,0 0 0 0 0,1 1 0 0 0,-1-1 0 0 0,0 1 0 0 0,1 3 0 0 0,0-2 12 0 0,0-4-12 0 0,-1 0 0 0 0,1-1 1 0 0,0 1-1 0 0,0-1 0 0 0,0 1 0 0 0,0 0 0 0 0,0-1 0 0 0,0 1 1 0 0,0 0-1 0 0,0-1 0 0 0,1 1 0 0 0,-1 0 0 0 0,0-1 1 0 0,0 1-1 0 0,0-1 0 0 0,1 1 0 0 0,-1 0 0 0 0,0-1 1 0 0,1 1-1 0 0,-1-1 0 0 0,1 1 0 0 0,-1-1 0 0 0,0 1 0 0 0,1-1 1 0 0,-1 0-1 0 0,1 1 0 0 0,-1-1 0 0 0,1 1 0 0 0,-1-1 1 0 0,1 0-1 0 0,0 1 0 0 0,-1-1 0 0 0,1 0 0 0 0,-1 0 0 0 0,1 0 1 0 0,0 1-1 0 0,-1-1 0 0 0,1 0 0 0 0,0 0 0 0 0,-1 0 1 0 0,1 0-1 0 0,-1 0 0 0 0,1 0 0 0 0,0 0 0 0 0,0 0 1 0 0,7 0-10 0 0,-1 1 0 0 0,0-1 0 0 0,0-1 0 0 0,1 1 0 0 0,-1-1 0 0 0,0 0 0 0 0,12-4 0 0 0,-1-1-180 0 0,29-13 0 0 0,-42 16 133 0 0,1-1 0 0 0,-1 1-1 0 0,0-1 1 0 0,0 0 0 0 0,-1 0 0 0 0,1-1-1 0 0,-1 1 1 0 0,0-1 0 0 0,0 0-1 0 0,-1 0 1 0 0,0-1 0 0 0,1 1 0 0 0,-2-1-1 0 0,4-7 1 0 0,-3 7 37 0 0,0 0 0 0 0,0 0 1 0 0,0 0-1 0 0,1 0 0 0 0,0 0 0 0 0,0 1 1 0 0,0 0-1 0 0,1 0 0 0 0,-1 0 0 0 0,11-7 0 0 0,-15 12 18 0 0,0 0 0 0 0,0-1 0 0 0,0 1 0 0 0,0 0 0 0 0,0 0 0 0 0,1 0 0 0 0,-1 0 0 0 0,0 0 0 0 0,0 0 0 0 0,0 0 0 0 0,0-1 0 0 0,0 1 0 0 0,0 0 0 0 0,1 0 0 0 0,-1 0 0 0 0,0 0 0 0 0,0 0 0 0 0,0 0 0 0 0,0 0 0 0 0,0 0 0 0 0,1 0 0 0 0,-1 0 0 0 0,0 0 0 0 0,0 0 0 0 0,0 0 0 0 0,0 0 0 0 0,1 0 0 0 0,-1 0 0 0 0,0 0-1 0 0,0 0 1 0 0,0 0 0 0 0,0 0 0 0 0,1 0 0 0 0,-1 0 0 0 0,0 0 0 0 0,0 0 0 0 0,0 1 0 0 0,0-1 0 0 0,0 0 0 0 0,0 0 0 0 0,1 0 0 0 0,-1 0 0 0 0,0 0 0 0 0,0 0 0 0 0,0 0 0 0 0,0 0 0 0 0,0 1 0 0 0,-1 9 12 0 0,-8 11 11 0 0,9-20-23 0 0,-3 4 10 0 0,-7 15 57 0 0,-14 42 0 0 0,22-55-51 0 0,1-1-1 0 0,-1 0 1 0 0,1 1-1 0 0,1-1 1 0 0,-1 1-1 0 0,1-1 0 0 0,0 0 1 0 0,0 1-1 0 0,1-1 1 0 0,0 1-1 0 0,3 9 1 0 0,-4-15-12 0 0,1 0 0 0 0,-1 0-1 0 0,1 0 1 0 0,0 0 0 0 0,-1-1 0 0 0,1 1 0 0 0,0 0 0 0 0,0 0 0 0 0,0-1-1 0 0,0 1 1 0 0,0 0 0 0 0,0-1 0 0 0,0 1 0 0 0,0-1 0 0 0,0 0 0 0 0,0 1 0 0 0,0-1-1 0 0,0 0 1 0 0,0 1 0 0 0,0-1 0 0 0,0 0 0 0 0,0 0 0 0 0,0 0 0 0 0,0 0 0 0 0,0 0-1 0 0,1 0 1 0 0,-1 0 0 0 0,0 0 0 0 0,2-1 0 0 0,35-8 8 0 0,-34 8-11 0 0,27-9-32 0 0,-1-2 0 0 0,0 0 1 0 0,39-23-1 0 0,-57 28 51 0 0,-1 0 0 0 0,0-1-1 0 0,-1 0 1 0 0,0 0 0 0 0,0-1 0 0 0,-1-1 0 0 0,0 0 0 0 0,0 0 0 0 0,-1 0 0 0 0,0-1 0 0 0,6-13-1 0 0,-12 19-24 0 0,1 0 0 0 0,-1-1-1 0 0,-1 1 1 0 0,1-1 0 0 0,-1 1-1 0 0,0-1 1 0 0,0 0 0 0 0,0 1-1 0 0,-1-1 1 0 0,0 0-1 0 0,0 0 1 0 0,0 1 0 0 0,-1-1-1 0 0,0 0 1 0 0,0 1 0 0 0,0-1-1 0 0,-1 1 1 0 0,0-1 0 0 0,0 1-1 0 0,0-1 1 0 0,-1 1-1 0 0,0 0 1 0 0,0 0 0 0 0,0 1-1 0 0,0-1 1 0 0,-1 1 0 0 0,0-1-1 0 0,0 1 1 0 0,0 0 0 0 0,0 0-1 0 0,-1 1 1 0 0,0-1-1 0 0,1 1 1 0 0,-1 0 0 0 0,0 1-1 0 0,0-1 1 0 0,-1 1 0 0 0,1 0-1 0 0,-1 0 1 0 0,1 0 0 0 0,-1 1-1 0 0,1 0 1 0 0,-1 0-1 0 0,-7 0 1 0 0,-15 2-1162 0 0,-3 2-463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6.906"/>
    </inkml:context>
    <inkml:brush xml:id="br0">
      <inkml:brushProperty name="width" value="0.05" units="cm"/>
      <inkml:brushProperty name="height" value="0.05" units="cm"/>
      <inkml:brushProperty name="color" value="#E71224"/>
    </inkml:brush>
  </inkml:definitions>
  <inkml:trace contextRef="#ctx0" brushRef="#br0">32 79 11449 0 0,'-15'-3'148'0'0,"2"-2"12"0"0,9-11 56 0 0,13 7 68 0 0,6-1 8 0 0,6 3-4 0 0,8 4 16 0 0,7-2-12 0 0,7-1-148 0 0,8 2 4 0 0,8-1-64 0 0,7 2-72 0 0,4 2-132 0 0,4 0-220 0 0,2 1-380 0 0,0 1-316 0 0,-1 0-276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7.682"/>
    </inkml:context>
    <inkml:brush xml:id="br0">
      <inkml:brushProperty name="width" value="0.05" units="cm"/>
      <inkml:brushProperty name="height" value="0.05" units="cm"/>
      <inkml:brushProperty name="color" value="#E71224"/>
    </inkml:brush>
  </inkml:definitions>
  <inkml:trace contextRef="#ctx0" brushRef="#br0">57 62 5024 0 0,'-4'-5'49'0'0,"-4"-6"270"0"0,8 10-304 0 0,0 1-1 0 0,0 0 0 0 0,0 0 0 0 0,0-1 1 0 0,0 1-1 0 0,0 0 0 0 0,0 0 1 0 0,0 0-1 0 0,0-1 0 0 0,0 1 0 0 0,0 0 1 0 0,0 0-1 0 0,0-1 0 0 0,0 1 0 0 0,0 0 1 0 0,0 0-1 0 0,0 0 0 0 0,1 0 1 0 0,-1-1-1 0 0,0 1 0 0 0,0 0 0 0 0,0 0 1 0 0,0 0-1 0 0,0 0 0 0 0,1-1 0 0 0,-1 1 1 0 0,0 0-1 0 0,0 0 0 0 0,0 0 1 0 0,1 0-1 0 0,-1 0 0 0 0,0 0 0 0 0,0 0 1 0 0,0-1-1 0 0,1 1 0 0 0,-1 0 0 0 0,0 0 1 0 0,0 0-1 0 0,0 0 0 0 0,1 0 1 0 0,-1 0-1 0 0,0 0 0 0 0,0 0 0 0 0,1 0 1 0 0,-1 0-1 0 0,0 0 0 0 0,0 0 0 0 0,0 1 1 0 0,1-1-1 0 0,-1 0 0 0 0,0 0 1 0 0,-5 2 450 0 0,3-1-401 0 0,0 0 0 0 0,0 0-1 0 0,0 0 1 0 0,0 0 0 0 0,0-1 0 0 0,0 1 0 0 0,0-1 0 0 0,0 1-1 0 0,0-1 1 0 0,0 0 0 0 0,0 0 0 0 0,0 0 0 0 0,0 0-1 0 0,0 0 1 0 0,0 0 0 0 0,0 0 0 0 0,0-1 0 0 0,0 1 0 0 0,0-1-1 0 0,0 0 1 0 0,-2 0 0 0 0,8-2 150 0 0,0 0-1 0 0,0 0 1 0 0,0 1-1 0 0,0 0 1 0 0,1-1-1 0 0,7-1 1 0 0,-10 4 1471 0 0,11-1-1488 0 0,2-1-132 0 0,34-2 524 0 0,125-5-475 0 0,26 1-71 0 0,-111 15-9 0 0,-88-7-61 0 0,-18 4-1302 0 0,-8 6-419 0 0,7 0 631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256"/>
    </inkml:context>
    <inkml:brush xml:id="br0">
      <inkml:brushProperty name="width" value="0.05" units="cm"/>
      <inkml:brushProperty name="height" value="0.05" units="cm"/>
      <inkml:brushProperty name="color" value="#E71224"/>
    </inkml:brush>
  </inkml:definitions>
  <inkml:trace contextRef="#ctx0" brushRef="#br0">51 17 6533 0 0,'0'0'3'0'0,"0"0"0"0"0,-1 0 1 0 0,1 0-1 0 0,0 0 0 0 0,-1 0 0 0 0,1 0 1 0 0,0 0-1 0 0,0 0 0 0 0,-1-1 1 0 0,1 1-1 0 0,0 0 0 0 0,-1 0 1 0 0,1 0-1 0 0,0 0 0 0 0,0-1 1 0 0,-1 1-1 0 0,1 0 0 0 0,0 0 1 0 0,0-1-1 0 0,0 1 0 0 0,-1 0 1 0 0,1-1-1 0 0,0 1 0 0 0,0 0 0 0 0,0-1 1 0 0,0 1-1 0 0,0 0 0 0 0,0 0 1 0 0,-1-1-1 0 0,1 1 0 0 0,0 0 1 0 0,0-1-1 0 0,0 1 0 0 0,0 0 1 0 0,0-1-1 0 0,0 1 0 0 0,0 0 1 0 0,1-1-1 0 0,-1 1 0 0 0,0 0 1 0 0,0-1-1 0 0,0 1 0 0 0,0 0 0 0 0,0-1 1 0 0,0 1-1 0 0,1 0 0 0 0,-1-1 1 0 0,0 1-1 0 0,0 0 0 0 0,0 0 1 0 0,1-1-1 0 0,-1 1 0 0 0,0 0 1 0 0,0 0-1 0 0,1 0 0 0 0,-1-1 1 0 0,0 1-1 0 0,0 0 0 0 0,1 0 1 0 0,-1 0-1 0 0,0 0 0 0 0,1-1 0 0 0,-1 1 1 0 0,0 0-1 0 0,1 0 0 0 0,7-1 424 0 0,-12 4 741 0 0,0-2-997 0 0,4-1-150 0 0,0 0 1 0 0,0 0 0 0 0,0 0 0 0 0,0 0 0 0 0,-1 0 0 0 0,1 0 0 0 0,0 0 0 0 0,0 0 0 0 0,0 1 0 0 0,0-1 0 0 0,0 0 0 0 0,-1 0 0 0 0,1 0 0 0 0,0 0 0 0 0,0 0 0 0 0,0 0 0 0 0,0 0 0 0 0,0 1 0 0 0,0-1 0 0 0,0 0 0 0 0,-1 0 0 0 0,1 0 0 0 0,0 0 0 0 0,0 1 0 0 0,0-1-1 0 0,0 0 1 0 0,0 0 0 0 0,0 0 0 0 0,0 0 0 0 0,0 1 0 0 0,0-1 0 0 0,0 0 0 0 0,0 0 0 0 0,0 0 0 0 0,0 0 0 0 0,0 1 0 0 0,0-1 0 0 0,0 0 0 0 0,0 0 0 0 0,0 0 0 0 0,0 0 0 0 0,0 1 0 0 0,0-1 0 0 0,1 0 0 0 0,-1 0 0 0 0,0 0 0 0 0,0 0 0 0 0,0 0 0 0 0,0 1 0 0 0,0-1-1 0 0,0 0 1 0 0,0 0 0 0 0,1 0 0 0 0,-1 0 0 0 0,2 7 70 0 0,0 4 85 0 0,-1 0 0 0 0,0 0 0 0 0,0-1 0 0 0,-1 1 1 0 0,-1 0-1 0 0,1 0 0 0 0,-6 20 0 0 0,-1 36-151 0 0,6-51-29 0 0,-1 0 1 0 0,-1 0-1 0 0,0 0 0 0 0,-6 16 1 0 0,-1 5 39 0 0,11-34-43 0 0,4-6 5 0 0,13-12 8 0 0,19-25 5 0 0,-28 29-16 0 0,1 1 1 0 0,0 0-1 0 0,1 0 0 0 0,0 1 1 0 0,0 0-1 0 0,1 1 0 0 0,16-9 1 0 0,-23 14 29 0 0,1 1 1 0 0,-1 0-1 0 0,1 0 0 0 0,-1 0 1 0 0,1 0-1 0 0,0 1 1 0 0,-1 0-1 0 0,1 0 1 0 0,0 1-1 0 0,0 0 1 0 0,0 0-1 0 0,-1 0 0 0 0,1 1 1 0 0,0-1-1 0 0,0 1 1 0 0,0 1-1 0 0,-1-1 1 0 0,1 1-1 0 0,-1 0 1 0 0,9 4-1 0 0,-6-1 38 0 0,-1 0 1 0 0,0 1-1 0 0,0 0 0 0 0,-1 0 0 0 0,0 0 1 0 0,0 1-1 0 0,0-1 0 0 0,-1 1 0 0 0,0 1 0 0 0,0-1 1 0 0,4 11-1 0 0,4 10 15 0 0,18 52-1 0 0,-22-53-58 0 0,0-3 1 0 0,9 40 0 0 0,-17-57 11 0 0,0 0 0 0 0,0-1 0 0 0,0 1 0 0 0,-1 0 0 0 0,0 0 0 0 0,-1 0 0 0 0,1-1 0 0 0,-1 1 0 0 0,0 0 0 0 0,-5 12 0 0 0,4-15-9 0 0,0-1 0 0 0,0 1 0 0 0,0-1 0 0 0,0 0 0 0 0,-1 0 0 0 0,0 0 0 0 0,1 0 0 0 0,-1-1 0 0 0,0 1 0 0 0,0-1 0 0 0,-1 0 0 0 0,1 0 0 0 0,0 0 0 0 0,-1 0 0 0 0,-7 3 0 0 0,-5 0 7 0 0,0 1 0 0 0,-21 2 1 0 0,34-7-29 0 0,-19 4-24 0 0,0-2 0 0 0,0 0-1 0 0,-1-1 1 0 0,1-2 0 0 0,0 0 0 0 0,-1-1 0 0 0,1-1-1 0 0,0-2 1 0 0,-33-8 0 0 0,50 11-101 0 0,1-1 1 0 0,-1 0 0 0 0,1-1-1 0 0,-1 1 1 0 0,1-1-1 0 0,-1 0 1 0 0,1 0-1 0 0,0 0 1 0 0,1 0 0 0 0,-1-1-1 0 0,0 1 1 0 0,1-1-1 0 0,0 0 1 0 0,0 0-1 0 0,0-1 1 0 0,1 1-1 0 0,-1-1 1 0 0,1 1 0 0 0,0-1-1 0 0,0 0 1 0 0,-2-8-1 0 0,4 12 48 0 0,0 0-1 0 0,0 0 0 0 0,0 0 0 0 0,0 0 0 0 0,0 0 1 0 0,0 0-1 0 0,1 0 0 0 0,-1 1 0 0 0,0-1 0 0 0,1 0 1 0 0,-1 0-1 0 0,0 0 0 0 0,1 0 0 0 0,-1 0 1 0 0,1 0-1 0 0,-1 1 0 0 0,1-1 0 0 0,0 0 0 0 0,-1 0 1 0 0,1 1-1 0 0,0-1 0 0 0,-1 0 0 0 0,2 0 0 0 0,24-10-1744 0 0,-11 7 920 0 0</inkml:trace>
</inkml:ink>
</file>

<file path=ppt/ink/ink5.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5-26T07:38:15.100"/>
    </inkml:context>
    <inkml:brush xml:id="br0">
      <inkml:brushProperty name="width" value="0.05292" units="cm"/>
      <inkml:brushProperty name="height" value="0.05292" units="cm"/>
      <inkml:brushProperty name="color" value="#FFFF00"/>
    </inkml:brush>
  </inkml:definitions>
  <inkml:trace contextRef="#ctx0" brushRef="#br0">24230 6890 0,'0'0'31,"0"14"-15,0 91-1,52 398 17,81 171-1,-14 14 0,-106-569-31,-26 304 31,-14-238-15,14-92-16,-40 251 31,40-133 1,26-184-32,53-1 31,146 1 0,-133-27-31,477-27 31,-331 14-31,1071-40 32,0 66-17,-847 14-15,1205 92 31,-1033-79-15,-369-27-16,-41-13 0,-52-13 16,66-80-1,-225 40-15,-27-13 0</inkml:trace>
  <inkml:trace contextRef="#ctx0" brushRef="#br0" timeOffset="849.19">24679 6930 0,'-106'-40'32,"212"80"-32,-198-80 31,145 27-31,833-53 31,1071-13 0,358 118 1,-675 67-1,-939-40 0,-649-13 0,-65-40-31,-146 212 32,40 238-1,133 251 0,65 93 0,-66-648-31,14 383 32,-67-40-1,-53-369 0,-39-186-15</inkml:trace>
  <inkml:trace contextRef="#ctx0" brushRef="#br0" timeOffset="1578.34">26160 8001 0,'0'0'0,"-26"-39"31,26 131-15,0-39 0,26 264-1,-12-237 1,25 211-1,-25-252 1</inkml:trace>
  <inkml:trace contextRef="#ctx0" brushRef="#br0" timeOffset="1932.05">26240 8398 0,'0'-13'15,"0"26"-15,0-39 0,26-1 16,1 27 0,-1 0-16,133-26 15,-106 12 1,53-52 0,-93 53-1,-13-106 1,0 93-1,0-14-15,-13-39 16,13 65 0,0 80-1,13-13 1,0 0-16,27 251 16,-27-224-1,13 131 1</inkml:trace>
  <inkml:trace contextRef="#ctx0" brushRef="#br0" timeOffset="2280.07">26861 8345 0,'0'0'0,"14"-40"16,-14 14-16,0-1 0,0 107 31,0-54-16,13 93 1,13-79 0,1-27-1,-14 0-15,53-26 16,14-212 15,-80 199-15,0-1-1,-14 67 1,14 13-16,-26 198 16,13-158-1,-1 251 1,1-278 0,13 26-1</inkml:trace>
  <inkml:trace contextRef="#ctx0" brushRef="#br0" timeOffset="2730.96">27417 7922 0,'0'0'16,"-13"-53"-1,13 119 16,-14-26-15,14-1-16,0 28 0,0-1 16,0 238-1,0-26 17,-13-239-17,0-118 1,13 39-1,79-211 1,-52 198 0,13 0-16,65 13 15,-65 54-15,53 131 32,-93-105-17,0 13-15,-40 53 16,-13-67-1,27-26-15,-67-52 16,67 12 0,12-65-16</inkml:trace>
  <inkml:trace contextRef="#ctx0" brushRef="#br0" timeOffset="3097.91">27748 8226 0,'0'0'0,"119"13"31,-106-13-31,0 13 32,-13 1-17,13-1-15,27 80 16,-27-67 0,0 14-16,1 39 15,-14 14 1,-14-80-1,-12-40 1,13 1-16,13-1 16,66-131-1,-40 118 1,107-66 0,-107 106-1,40 80 1,-39 131 15,-27-184-15,0-1-16</inkml:trace>
  <inkml:trace contextRef="#ctx0" brushRef="#br0" timeOffset="3231.92">28277 7843 0,'0'0'0,"-14"66"31</inkml:trace>
  <inkml:trace contextRef="#ctx0" brushRef="#br0" timeOffset="3609.14">28660 8319 0,'0'0'16,"119"-133"15,-106 107-31,-13 13 16,-39-27-1,-120 80 16,133-14-31,-27 120 32,53-107-32,13 14 0,13-13 15,133 132 17,-146-93-1,-39-79-31,-159-26 31,132 12-31</inkml:trace>
  <inkml:trace contextRef="#ctx0" brushRef="#br0" timeOffset="4129.1">27800 9416 0,'0'0'15,"93"-26"1,-53-1-16,13 1 16,145-159 15,-198 145-31,-145-39 31,-239 198 0,265 132 1,145-185-32,14-13 15,277 291 17,-303-304-17,-94 39 1,27-79-16,-13 0 15,-172-66 1,132-27 0,80 54-16</inkml:trace>
  <inkml:trace contextRef="#ctx0" brushRef="#br0" timeOffset="4705.97">28316 9522 0,'0'0'0,"66"0"15,-13 0-15,-26-13 0,-14-40 32,-53 13-17,14 27-15,13 0 16,-133 39 15,120 1-31,-1-1 16,-39 93-1,40-79-15,26 119 32,105-120-1,-25-171 0,-54 39 0,-26 186 1,53 52-1,-26-118-31,105-67 31,0-211 0,-119 172-31,27-212 32,-40 172-1,0 172-15,0 224-1,40 120 16,-27-331-15,0-26-16</inkml:trace>
  <inkml:trace contextRef="#ctx0" brushRef="#br0" timeOffset="5306.87">28938 9615 0,'0'0'0,"13"-14"16,-13 54 15,0-27-15,53 1-1,66-67 17,-93 26-17,14-79 1,-106 27 15,0 92-15,-40 80-1,27 171 17,105-224-17,146 13 1,-106-66-16,0-14 15,225-198 17,-225-26-1,-198 251 0,66 106 0,132 106 1,-13 39-1,-53-225-31,-13 1 16,-133-41 15,94-52-31</inkml:trace>
  <inkml:trace contextRef="#ctx0" brushRef="#br0" timeOffset="5638.91">30049 9178 0,'40'-145'31,"-80"290"-31,53-356 31,-26 224-31,-119 172 32,-67 344-1,279-119 0,184-317 0,1-318 1</inkml:trace>
  <inkml:trace contextRef="#ctx0" brushRef="#br0" timeOffset="6082.05">30432 9456 0,'0'0'31,"-26"-66"-31,26 26 31,0 27 0,0 26 32,26 238-32,-26-171-31,40 184 31,0-132-15</inkml:trace>
  <inkml:trace contextRef="#ctx0" brushRef="#br0" timeOffset="6264.61">30842 9813 0,'14'0'15,"-28"0"-15,28-13 47</inkml:trace>
  <inkml:trace contextRef="#ctx0" brushRef="#br0" timeOffset="7645.29">25208 4298 0,'0'-13'0,"0"26"0,-13-79 31,13 53-31,0-13 32,0 12-17,13 80 17,67 225-1,-67-211-31,13-14 0,1 0 15,65 159 17,-65-212-32,26-39 31,52-358 0,-65-13 0,-27 292 1,-13 197-1,0-26-15</inkml:trace>
  <inkml:trace contextRef="#ctx0" brushRef="#br0" timeOffset="7999.35">26081 4087 0,'13'-13'15,"-26"26"-15,40-40 0,12-12 31,-39 92 1,0 211-1,0-198-31,27 212 31,-14-212-31,-13-13 16,26 119 15,-12-172-15,25-93 15,-39 54-31</inkml:trace>
  <inkml:trace contextRef="#ctx0" brushRef="#br0" timeOffset="8731.02">26994 4603 0,'0'0'0,"-40"-14"16,27 14-16,-40-13 15,26 13 1,-25 0-1,78 27 17,14-27-17,449 13 1,-343 0 0,422-13-1,-462 0 1,119-26-1,-212 12 1,-13 1-16,-26 0 16,-27-14-16</inkml:trace>
  <inkml:trace contextRef="#ctx0" brushRef="#br0" timeOffset="9042.43">28277 4312 0,'0'0'0,"-27"-27"15,14 27-15,13-13 16,-27 13 0,27 13-1,93 66 1,-53-39-1,171 172 1,-158-159 0,13 145-1,-92-158 1,-159 79 0,132-106-16,-53 0 15</inkml:trace>
  <inkml:trace contextRef="#ctx0" brushRef="#br0" timeOffset="9591.34">29335 4126 0,'-27'0'16,"14"-13"-16,53 26 0,-93-26 0,40 0 15,-1 13-15,41 13 47,-14 0-31,0 14-16,53 92 15,0 0 1,40 172 0,-93-238-1,67 105 1,-67-144-1,0-14-15,40-66 16,0-27 0,13-92-1,-26 39 1,-14-105 0,-26 211-1,-13-12 1,0 78-1,0 40 1,13-39-16</inkml:trace>
  <inkml:trace contextRef="#ctx0" brushRef="#br0" timeOffset="10029.12">30247 4245 0,'0'-26'16,"0"52"-16,0-171 16,0 105-1,66-52 1,-26 79 0,-14-1-16,14 14 15,119 53 1,-119-13-16,-27 0 15,-13 198 1,-27-172 0,-145 159-1,119-173 1,-105 54 0,131-93-1,27 1 1,27-14-16,12-14 15,120-12 1,-106 13-16,13 0 16,119-1-1,-158 14 1,-14 14 0,-39-1-1</inkml:trace>
  <inkml:trace contextRef="#ctx0" brushRef="#br0" timeOffset="11014.94">30512 3637 0,'0'-13'16,"0"26"-16,-13-26 0,13 0 15,-14-40 1,1 40-16,-13-14 16,-93-39-1,66 40-15,-40 12 16,-343-12-1,303 39 1,-462 199 0,463-133-16,-278 410 31,344-198-15,106 159-1,79-186 1,172 41-1,462-54 17,-581-238-32,13-13 15,503-159 1,-542 80 0,568-754 15,-674 661-16,-80-436 1,-39 475-16,-27 41 16,-384-120-1,279 186 1,-239 13-16</inkml:trace>
  <inkml:trace contextRef="#ctx0" brushRef="#br0" timeOffset="13264.9">27814 10593 0,'0'0'0,"0"-79"16,0 66 0,-14 26-1,14 27 1,-26 224-1,13-158 1,13 13-16,-13 0 16,-14 436-1,27-462 1,-13-1-16,13-12 0</inkml:trace>
  <inkml:trace contextRef="#ctx0" brushRef="#br0" timeOffset="13811.06">27999 12669 0,'0'0'0,"-40"-132"16,14 106-1,-199-27 1,132 53-1,-449 198 17,476-145-32,-93 212 31,477 92 0,-199-318-15,476 14-1,-450-66-15,14-13 16,291-160 0,-384 134-1,-27-253 1,-462-25 15,304 290-15,-13 27-16,-106 26 15</inkml:trace>
  <inkml:trace contextRef="#ctx0" brushRef="#br0" timeOffset="14347.28">26861 13278 0,'0'0'0,"-13"0"15,0-13-15,-13 13 16,26 198 15,0-119-15,0 411-1,-14-385 1,-12 226 0,13-278-1,-40 106 1,53-146 0,-13 0-1,26-13 1,13 0-1,93 0 17,27-13-17,-40 13-15,26 0 0,516 40 32,26-14-1,-608-26-31,-13-13 15,0-27 1,-53 27-16,-26-14 16,-1 14-16</inkml:trace>
  <inkml:trace contextRef="#ctx0" brushRef="#br0" timeOffset="14605.65">28700 13331 0,'-40'13'31,"80"-26"-31,-172 357 31,118-239-31,1 1 16,13 225-1,53 105 17,-53-370-32,0-26 0</inkml:trace>
  <inkml:trace contextRef="#ctx0" brushRef="#br0" timeOffset="17684.97">25724 5608 0,'0'0'0,"-13"-27"16,0 14-16,-120-27 31,107 53-15,-14 1-16,-66 105 15,27 172 17,132-67-1,92-197 0,-105-40-31,106-146 31,-120 106-31,-13 0 0,14-198 32,-146 92-1,66 159-16</inkml:trace>
  <inkml:trace contextRef="#ctx0" brushRef="#br0" timeOffset="18218.41">25393 6189 0,'-13'14'32,"26"-28"-32,-26 54 47,-40 106-16,27-67 0,52-53 0,67 1 1,92-1-1,-145-26-31,65-13 31,-52-53 0,-92-40 1,-41-13-1,67 106-31,-13-27 31,12 40-31</inkml:trace>
  <inkml:trace contextRef="#ctx0" brushRef="#br0" timeOffset="18624.14">25433 5951 0,'0'14'31,"0"25"0,40 1 1,26-40-1,-53 0-31,40-40 31,-53 27-31,-13-27 31,0 14-31</inkml:trace>
  <inkml:trace contextRef="#ctx0" brushRef="#br0" timeOffset="18787.03">25592 5793 0,'-27'-14'16,"14"1"15</inkml:trace>
  <inkml:trace contextRef="#ctx0" brushRef="#br0" timeOffset="18961.24">25605 5753 0</inkml:trace>
  <inkml:trace contextRef="#ctx0" brushRef="#br0" timeOffset="19872.09">25856 6084 0,'0'0'0,"-13"0"15,40-27 32,-14 27-47,119-79 16,-66 52-1,344-65 1,-278 79 0,609 26-1,-146 172 17,-489-132-17,264 238 1,-277-212-1,251 265 1,-278-265 0,13 1-16,67 145 15,-107-159 1,-12 0-16,39 106 16,-66-146-1,13 53 1,-13-105 31,0 0-32,-13 12-15</inkml:trace>
  <inkml:trace contextRef="#ctx0" brushRef="#br0" timeOffset="20201.09">29004 7538 0,'0'0'0,"-13"14"16,26-1 15,0-13-15,-13 13-16,80 13 15,-67-12 1,79 12-1,-65-13 1,52-39 0,-66 26-1,54-53 1,-67 40 0,13-14-1,-13 67 16</inkml:trace>
  <inkml:trace contextRef="#ctx0" brushRef="#br0" timeOffset="20905.47">29639 7512 0,'0'13'0,"0"-39"16,0 39-16,13-53 15,-13 67 16,0-14-15,0 13-16,0 80 16,0 185 15,0-238-31,0 0 16,-13 106-1,0-107-15,13-12 16,-14 106-1,14-120 1,0 40 0,0-53-1,14 1 1,-1-14 0,198-40 15,-158 40-31,13 0 15,159 0 1,-119 13 0,0 14 15,-146-67 0</inkml:trace>
  <inkml:trace contextRef="#ctx0" brushRef="#br0" timeOffset="21407.57">29758 7525 0,'0'0'31,"-40"-40"-31,27 27 16,13 0-1,26 13 1,1 0-16,-1 0 16,133-13-1,-93 13-15,0 0 16,119 13-1,-132-13-15,53 13 32,-106 0-17,-13 54 1,-27 144 15,40-158-31,0 13 16,0 53-1,27 106 1,-27-172-16,0 92 31,0-78 1,0-94-17</inkml:trace>
  <inkml:trace contextRef="#ctx0" brushRef="#br0" timeOffset="21800.06">29930 8213 0,'0'0'0,"-13"0"32,-1 92 30,14-39-46,0-26-16,53 52 31,27-119 0,-67 14-31,0 0 16,-66-107 15,-53 133-15</inkml:trace>
  <inkml:trace contextRef="#ctx0" brushRef="#br0" timeOffset="23093.59">28872 7076 0,'0'0'0,"13"13"0,80 79 47,-41-52-47,226 224 16,238 279 15,-410-424-15,0 0-16,171 198 15,-211-224 1,1-27-16,65 79 16,-106-118-1,14 12 1,-66-158 31,12 66-47</inkml:trace>
  <inkml:trace contextRef="#ctx0" brushRef="#br0" timeOffset="23479">30710 7446 0,'-13'-66'16,"26"132"0,-39-132-16,-80 119 15,-198 211 16,224-185-15,-237 265 0,238-251-1,-160 237 1,200-250 0,-54 92-1,80-146 1,0-13-16,26-26 31,-13 0-15,0-14-16</inkml:trace>
  <inkml:trace contextRef="#ctx0" brushRef="#br0" timeOffset="25297.14">30763 6467 0,'0'-13'31,"26"-27"1,1-26-1,-133 26 0,-92 80 0,158-27-31,14 14 16,12-14-16,1 119 31,26-118-31,146 65 32,53-13-1,-186-53-31,1 27 31,-41-27-31,-105 14 31,-79-54 1,172 14-32,-54-53 31,80 39-31</inkml:trace>
  <inkml:trace contextRef="#ctx0" brushRef="#br0" timeOffset="25544.16">30922 6454 0,'26'0'16,"1"-13"-1,-80 26-15,119-40 16,-53 67 31,-13-27-47,0 106 15,13-79 1,-26 92 0,0-105-1,13 12-15</inkml:trace>
  <inkml:trace contextRef="#ctx0" brushRef="#br0" timeOffset="25864.26">30895 6586 0,'0'0'0,"0"-185"31,14 159-15,-1 12-16,0 14 0,0-13 15,106 13 1,-79 13 0,145 67-1,-145-54-15,13 120 32,-67-107-17,1-12-15,-93 52 16,67-66-1,-1 1-15,-79-14 16,93 0-16,12 0 16,-12-67-1</inkml:trace>
  <inkml:trace contextRef="#ctx0" brushRef="#br0" timeOffset="26388.04">31702 6507 0,'13'0'0,"-26"0"16,40 0-16,-14-13 0,0-40 31,-26 39-15,0 1-16,-14-13 15,1 26-15,12-13 16,-65 26 0,26 26 15,40-25-15,-14 39-1,27-27 1,0-13-16,0 1 15,0 52 1,0-53-16,0 0 31,0-26 110</inkml:trace>
  <inkml:trace contextRef="#ctx0" brushRef="#br0" timeOffset="26696.42">31583 6295 0,'0'0'0,"-26"-39"16,12 39-16,1 0 31,13 13-16,0 0-15,-13 93 16,13-80 0,0 27-16,0 27 15,0-28-15,0-12 16,0 0-16,0-1 16,0 94-1,0-107 1,0-13-1</inkml:trace>
  <inkml:trace contextRef="#ctx0" brushRef="#br0" timeOffset="27059.26">31874 6375 0,'0'-14'0,"0"28"0,-13-41 31,13 40-15,-13 1-16,-40 38 15,26-38 1,1 12-16,-54 40 16,27-26-1,27-14-15,-40 1 31,79-14-15,40-13 0,106 79 15,-133-52-31,-13-1 16,67 93-1,-54-66 16</inkml:trace>
  <inkml:trace contextRef="#ctx0" brushRef="#br0" timeOffset="27574.02">30393 6150 0,'0'0'0,"-14"-13"16,1-1-16,0 1 31,291 159 1,-172-94-32,26 15 15,728 356 16,-424-185 1,-317-159-1,-106-132 0,-66-92 0,40 105-31,-13-13 0</inkml:trace>
  <inkml:trace contextRef="#ctx0" brushRef="#br0" timeOffset="27948.39">32059 6216 0,'0'0'0,"-53"-40"32,-92 120-1,-239 171 0,-39 13 0,106-52 1,264-186-32,-80 67 31,94-67 0,65-52 0,-13 0-31</inkml:trace>
  <inkml:trace contextRef="#ctx0" brushRef="#br0" timeOffset="30924.97">21214 3346 0,'0'0'0,"-13"0"16,0-13-16,13 39 47,-14 133-16,14-132-31,0 12 16,0 186 15,14-172-31</inkml:trace>
  <inkml:trace contextRef="#ctx0" brushRef="#br0" timeOffset="31235.24">21346 5475 0,'0'0'0,"-26"80"31,26-67-31,0 40 32,0 53-1,0-80-31,0 93 31,0-92-31,26 78 16</inkml:trace>
  <inkml:trace contextRef="#ctx0" brushRef="#br0" timeOffset="31531.65">21452 6890 0,'0'40'0,"0"-80"0,0 120 16,0-41-16,13 1 0,-13 0 15,0 145 16,-13-145-31,13-1 16,-40 160 0,40-147-1,40 134 1,-27-133 0,27 105-1</inkml:trace>
  <inkml:trace contextRef="#ctx0" brushRef="#br0" timeOffset="31779.3">21399 8980 0,'-13'53'0,"26"-106"0,-26 159 0,0-67 15,0 146 1,13-132-1,-14 132 1,14-132 0,-39 172-1,-41 53 17,67-225-32</inkml:trace>
  <inkml:trace contextRef="#ctx0" brushRef="#br0" timeOffset="31999.03">21293 10606 0,'0'0'0,"0"27"15,-13-1-15,-13 54 16,26-67 0,-13 13-16,13 27 15,13-13 1,13 53-1,-26-54 1,0 93 0,13-79-1,-13-26-15,14 65 16</inkml:trace>
  <inkml:trace contextRef="#ctx0" brushRef="#br0" timeOffset="32089.13">21333 11612 0,'0'39'16,"0"-78"-16,-13 250 15,13-158 1,-13-13-16,13-1 0</inkml:trace>
  <inkml:trace contextRef="#ctx0" brushRef="#br0" timeOffset="32291">21214 12537 0,'-13'53'0,"26"-106"0,-53 159 16,-13 40-1,53-107 1,-13 1-16,0 79 16,13 66 15,13-159-31,-13 14 16,0 79-1,0-66-15</inkml:trace>
  <inkml:trace contextRef="#ctx0" brushRef="#br0" timeOffset="32500.01">21188 14521 0,'0'93'31,"0"-186"-31,0 212 0</inkml:trace>
  <inkml:trace contextRef="#ctx0" brushRef="#br0" timeOffset="32586.27">21148 14904 0,'0'0'0,"0"27"15,0 13-15,-13 92 16</inkml:trace>
  <inkml:trace contextRef="#ctx0" brushRef="#br0" timeOffset="32803.16">21188 15751 0,'0'53'16,"-14"-14"-16,28-131 0,-28 303 15,14-171 1,0 0-16,14 66 16,-1-67-1,-13-12-15,0 118 16,-13-105 0,-1 39-1,-12 93 1</inkml:trace>
  <inkml:trace contextRef="#ctx0" brushRef="#br0" timeOffset="36331.24">6745 2910 0,'0'0'0,"13"0"16,1-40-1,-1 27 1,-13-14-16,26-78 16,-39-41 15,-13 120-16,-160-1 1,120 27 0,-238 106-1,251-66 1,0-1-16,27 1 16,158 198-1,-53-198 1,411 158-1,-358-145 1,185 132 0,-290-145-1,-464 198 17,332-225-17,-186-53 1,251 1-1,53-146 1</inkml:trace>
  <inkml:trace contextRef="#ctx0" brushRef="#br0" timeOffset="36544.17">7644 3108 0,'27'0'15,"-54"0"-15,54 13 0,-27 93 32,26 79-1,-12-158-31,-1 12 16,40 41-1,-27-67-15,-13 0 0</inkml:trace>
  <inkml:trace contextRef="#ctx0" brushRef="#br0" timeOffset="36678.93">7737 2897 0,'0'0'0,"-40"-53"15,54 79 1</inkml:trace>
  <inkml:trace contextRef="#ctx0" brushRef="#br0" timeOffset="37165.55">8398 3214 0,'0'0'0,"27"0"16,39-66 15,-172 0 0,-106 158 1,146 107-1,80-160-31,-1 1 15,278 39 17,-238-92-32,0-13 15,79-93 1,-106 66-16,1-13 16,-67-371 15,-39 239 0,79 317 0,0-66-31,66 238 32,79 26-17</inkml:trace>
  <inkml:trace contextRef="#ctx0" brushRef="#br0" timeOffset="37828.19">9192 3148 0,'0'0'0,"-40"-53"15,27 53 1,0 0-1,52 53 17,1-40-17,158 0 17,-171-26-17,-1-13-15,-12-41 16,-120-52 15,66 119-15,0 0-16,-65 67 15,52 276 17,79-290-17,146 93 1,-119-146-16,66-13 15</inkml:trace>
  <inkml:trace contextRef="#ctx0" brushRef="#br0" timeOffset="38000.08">9972 3174 0,'0'0'15,"0"27"1,27-27-16,145-40 31,-120 27-15,1 0-16</inkml:trace>
  <inkml:trace contextRef="#ctx0" brushRef="#br0" timeOffset="38722.33">10964 2949 0,'0'0'0,"27"14"31,-27 39 0,13 145 1,-13-158-17,26 52 1,-26-79-16,-13-39 31,-80-186 0,80 159-15,79-357 15,-39 384-15,184 13 15,-184 39-31,13 120 31,-40-107-31,-67 107 32,28-80-1,105-66 0,132 40 0,-145 118 1,-304 54-1,198-199-15,-93-92 15,160 39-31,12 0 15,1-12-15</inkml:trace>
  <inkml:trace contextRef="#ctx0" brushRef="#br0" timeOffset="39067.93">11506 2949 0,'53'-13'0,"-159"53"0,252-80 0,-239 53 0,212-26 16,-92 13-16,-14 13 16,-13 27-1,0-13-15,0 144 31,13-131-31,-13 13 16,133 106 15,52-172 1,-159-1-32,54-118 31,-80 13 0,-67 304 0,67 225 1,14-344-32,25 146 31,-39-212-16</inkml:trace>
  <inkml:trace contextRef="#ctx0" brushRef="#br0" timeOffset="39270.17">12313 3227 0,'27'-40'31,"-54"80"-31,120-93 32,-54 66-32,1-13 0,0 0 15,145 0 17</inkml:trace>
  <inkml:trace contextRef="#ctx0" brushRef="#br0" timeOffset="39835.68">13424 2910 0,'0'0'16,"13"-80"15,-39 67-31,-133-13 31,-52 52 0,224 133 1,26-119-17,319 237 16,-306-237-31,15 92 32,-186-92-17,52-40-15,-171-27 32,199-92-1,78 80-31,279-120 31,-199 133-15,40 12 15,-133 147 0,-26-94-31,26 146 31,27-79-15</inkml:trace>
  <inkml:trace contextRef="#ctx0" brushRef="#br0" timeOffset="39998.03">13834 2883 0,'-26'-53'31,"52"106"-31,-66-79 31,40 39-31,14 40 16</inkml:trace>
  <inkml:trace contextRef="#ctx0" brushRef="#br0" timeOffset="40466.43">14138 3267 0,'27'13'0,"-54"-26"0,120 0 31,-67-1-31,14-91 32,-146 52-1,-13 172 0,93 119 0,52-212-31,-13 1 16,14-14-16,132-26 31,39-265 0,-172-92 1,-65 184-1,39 372-15,0-107-1,39 252 16,107-40 1</inkml:trace>
  <inkml:trace contextRef="#ctx0" brushRef="#br0" timeOffset="40812.94">14945 3214 0,'0'0'0,"0"-13"16,-40 13 15,27 13 0,26-13-31,80-13 32,39-93-1,-119 79-31,-26-52 15,0 53 1,-119 26 0,-14 251 15,133-172-15,53 146-1,-14-198 1,106 12-1</inkml:trace>
  <inkml:trace contextRef="#ctx0" brushRef="#br0" timeOffset="41812.08">16426 2910 0,'0'0'0,"27"0"16,-14 0-16,0 0 0,14-80 15,-27 41 1,-14-160-1,1 173 1,-145-14 0,91 53-1,-197 133 1,224-106-16,1 132 31,131-93-15,226 27-1,-41-53 17,-263-40-17,-147 40 1,67-27 0,-212 80-1,186-40 1,105 27-1,384 39 17,-305-132-17,239-93 1,-199-79 15,-158 146-15,13-14-16,-93-39 15,40 0 17,79 92-17,146 106 1,-120-80 0,14 1-16,79 53 15,-105-67 1,-1-13-16,1-13 0</inkml:trace>
  <inkml:trace contextRef="#ctx0" brushRef="#br0" timeOffset="41988.32">17220 3187 0,'0'0'0,"-13"-52"16,-1 12-16,1 0 0,-26-39 31,25 119-31,1-1 16,0 27-16,13 0 15,-53 186 1,53-199 0,0-27-16</inkml:trace>
  <inkml:trace contextRef="#ctx0" brushRef="#br0" timeOffset="42182.13">17379 2751 0,'13'-53'16,"-13"-39"0,40 250 15,39 226 0,-26-146-15</inkml:trace>
  <inkml:trace contextRef="#ctx0" brushRef="#br0" timeOffset="42315.8">17458 3201 0,'-53'-93'31,"106"186"-31,26-226 31</inkml:trace>
  <inkml:trace contextRef="#ctx0" brushRef="#br0" timeOffset="42439.98">18185 3095 0,'0'0'0,"27"13"16,-14 0-16,0 1 0,-13 12 31,-26-13-16</inkml:trace>
  <inkml:trace contextRef="#ctx0" brushRef="#br0" timeOffset="51240.87">1693 4312 0,'0'0'0,"13"39"31,-13-26-31,53 159 32,-27 0-17</inkml:trace>
  <inkml:trace contextRef="#ctx0" brushRef="#br0" timeOffset="51811.87">1746 4589 0,'0'0'0,"-119"-291"31,106 238-31,26-52 16,198-133 15,-131 211-31,277-39 32,-53 238-1,-291-106-31,-158 278 31,-173-66 0,252-252-31,27 1 16,65-80 15,27 13-31,251-79 31,66 145 1,-290 173-1,-384-27 0,-212-133 0</inkml:trace>
  <inkml:trace contextRef="#ctx0" brushRef="#br0" timeOffset="52062.04">3029 4007 0,'-53'0'31,"106"0"-31,-119 0 0,105-39 32,-12 26-32,211-67 31,-199 67-31</inkml:trace>
  <inkml:trace contextRef="#ctx0" brushRef="#br0" timeOffset="52195.71">3201 3849 0,'0'0'0,"-119"119"32,119-66-32,39 198 31,107 119-16</inkml:trace>
  <inkml:trace contextRef="#ctx0" brushRef="#br0" timeOffset="52653.16">3637 4007 0,'0'-13'16,"0"26"-16,13 54 15,27 237 17,-27-238-17,14 145 1,-27-184-1,0 13 1,0-54 0,-14 1-16,-25-119 15,26 66 1,-40-238 0,39 237-1,-12-184 1,26 211-1,79-12 1,-52 52-16,131 105 31,-158-65-15,-158 106 0,65-120-16</inkml:trace>
  <inkml:trace contextRef="#ctx0" brushRef="#br0" timeOffset="54910.35">7631 5489 0,'0'0'0,"-26"-67"15,26 54 1,0 106-1,0-40 1,-40 343 0,-52 186 15,65-397-15,27 14-1,0-40 16,53-159 1,331-67-1,-226 54-15,847-27-1,-687 40-15,1454 0 31,-1455 0-15,702-13 0,-847 13-1,-27-13-15,93-13 16,-211 26 0,-27-14-16</inkml:trace>
  <inkml:trace contextRef="#ctx0" brushRef="#br0" timeOffset="55589">7816 5409 0,'-158'-92'31,"316"184"-31,-158-250 31,93 144-31,608-52 31,846-13 1,-1176 66-32,1427-27 31,-568 0 0,-754 27 0,-449 26-15,-133 106 15,-66 252 1,146-266-32,-54 345 31,54 53 0,39-424-31,0 66 16,14 120 15,-120-173 0,-224-171 0,211 53-31</inkml:trace>
  <inkml:trace contextRef="#ctx0" brushRef="#br0" timeOffset="56158.35">9589 5806 0,'39'-27'32,"-78"54"-32,52 26 31,-26 0-31,-40 172 31,92 39 0,1-224-31,39-1 16,212-78 15,-224 12-31,131-184 31,-172 145-31,1-239 32,-133 81-17,80 290 17,39-40-17</inkml:trace>
  <inkml:trace contextRef="#ctx0" brushRef="#br0" timeOffset="56392.42">10607 5713 0,'0'0'0,"13"-13"16,0 0-16,14-14 16,-14 27-16,0 67 31,-13-28-16,14 318 1,-14-26 15,0-291-15,0-1-16,0 1 16</inkml:trace>
  <inkml:trace contextRef="#ctx0" brushRef="#br0" timeOffset="57919.26">13834 6004 0,'-53'-13'31,"106"26"-31,-145-39 31,237 26 0,556-66 1,595-27-1,132 53 0,-1176 27-31,528-13 31,-343-27 1,-437 53-1,-53 66 0,-14 185 0,28 159 1,39-317-32,0 277 15,13-277 1,0 264 0,-13-278-1,-13 186 16,26-173-15,0-92 0,107 0 15,-54 0-31,317 0 16,-264 0-1,410 0 1,-396 13-1,290-13 17,-357 0-1,-172-13-15,93 13-1,-27-13 1</inkml:trace>
  <inkml:trace contextRef="#ctx0" brushRef="#br0" timeOffset="58354.65">20381 7697 0,'0'0'0,"0"-13"16,40-53 15,-14 0-16,-39 66 1,-80 66 15,67-40-31,-80 106 32,93-92-32,118 106 31,147-94 0,-213-52-31,80-92 31,-198-93 1,-53 119-1,105 39 0,41 27-31</inkml:trace>
  <inkml:trace contextRef="#ctx0" brushRef="#br0" timeOffset="58624.02">20685 7287 0,'0'0'31,"-26"-79"-31,-1 66 32,40 39-32,1 0 0,-1 14 15,172 277 17,-145-237-32,39 277 31,-198-119 0,-66-185 0,145-80-31</inkml:trace>
  <inkml:trace contextRef="#ctx0" brushRef="#br0" timeOffset="58999.06">21108 7816 0,'-26'-13'32,"52"13"-1,318-13 0,-212 13-31,635 0 31,-542 0-31,661-14 16,-700 14 0,409 0-1,-503 0 1,173 0 15,-292 0 0,14 0-15</inkml:trace>
  <inkml:trace contextRef="#ctx0" brushRef="#br0" timeOffset="60785.93">6666 9416 0,'0'0'0,"0"-39"32,0 369-1,26 437 0,40 53 0,-92-225 1,13-502-32,-40 52 15,-40 120 16,93-239-31,0 1 16,93 39 0,-27-53-16,476-26 31,966-106 0,-1085 79-31,1945-158 31,-147 79 1,-766 53-1,-1151-1 0,-383 41-31</inkml:trace>
  <inkml:trace contextRef="#ctx0" brushRef="#br0" timeOffset="61734.88">6877 9800 0,'-145'-27'32,"290"54"-32,-330-54 0,66 1 15,304-40 32,-66 39-47,767-79 16,-555 80-1,1415-80 1,-1243 93 0,1467-53-1,-1507 39 1,1217-39-1,-1006 27 1,212-27 0,-753 66-1,105-27 1,-212 27 0,-13 0-1,-26 40 16,0-27-15,13 93 0,0-67-1,0 1-15,0 132 16,0-106 0,-27 304-1,14-145 1,0 265-1,13-358 1,40 331 0,-27-371-1,0 1-15,27 105 16,-40-158 0,0-14-16,0 27 15,-27-40-15,-224 1 31,-40-14-15,-410-14 0,40 14-1</inkml:trace>
  <inkml:trace contextRef="#ctx0" brushRef="#br0" timeOffset="62740.39">8398 10659 0,'0'0'0,"40"-53"31,-40 40-31,13 13 16,-13 13 0,0 1-16,0 158 31,0-106-15,0 92-1,0-118-15,13 79 31,-13-211 1,-26-186-1,79-53 0,-27 278-31,279-66 31,-239 133-15,66 52 0,-106 106 15,-211-1 0,119-131-31,40-27 16,39 14 15,27-14-31,171 27 31,-145-27-31,-13 13 0,0 1 16,40 105 15,-358-26 0,-118-119 1,277-120-17</inkml:trace>
  <inkml:trace contextRef="#ctx0" brushRef="#br0" timeOffset="63034.24">9774 10421 0,'53'-13'16,"-106"26"-16,145-52 0,-65 39 0,-14-53 31,-39 40-15,-120 52-1,106-12 1,-12 12-16,-28 41 15,54-27-15,-1-1 16,14 147 0,26-146-1,27-14-15,92 41 16,-79-67 0,0-13-16,66-26 15</inkml:trace>
  <inkml:trace contextRef="#ctx0" brushRef="#br0" timeOffset="63337.35">9509 10712 0,'0'0'0,"-26"0"16,39-13 0,14 13-1,144-13 1,-118 13-1,106-27 1</inkml:trace>
  <inkml:trace contextRef="#ctx0" brushRef="#br0" timeOffset="64395.24">11652 10593 0,'0'0'0,"13"-13"16,0 0-16,40-27 16,-40 14-1,-13 12-15,14-65 16,-107 0 15,67 79-31,-14 0 16,-66 66-1,66-26-15,-79 184 32,119-184-17,80 79 1,-54-106-1,14 1-15,92-28 16,40-131 15,-159 92-31,1 13 16,12-52 0,-26 65-16,0 14 15,0 26 1,0 0-16,53 146 31,66-53 0,-66-106-15,79-132 15,-119 66 0,-13 224 1,14 199-1,25-105 0,-39-239-31,0-53 31,-13-52-15,-80-199 0,54-66 15,78 264-15,186 40 15,-106 199 0,-185 39 0,40-159-31,-54 27 32</inkml:trace>
  <inkml:trace contextRef="#ctx0" brushRef="#br0" timeOffset="64841.95">12604 10580 0,'0'0'0,"79"-40"31,-79 54-31,14 118 32,-14 106-1,13-40 0,0-158 0,-13-53-31,-13-159 32,13-238-1,26 291-16,93-13 17,-92 132-32,171 185 31,-171 53 0,-67-212-31,-158 27 31,-1-119-15</inkml:trace>
  <inkml:trace contextRef="#ctx0" brushRef="#br0" timeOffset="66291.11">15646 10395 0,'-13'0'15,"13"13"32,13-13-15,0 0-32,186 0 31,-80 0-31,701 0 15,-543 0 1,1033 13 0,-980-13-1,781 0 1,-899-13 0,-14 13-16,199-26 15,-318 12-15,-26 14 16,14-13-1,-147 13 32,67 0-47,-40 0 16,53-13 31,0 0-32,-26-67 1,12 54 0,-52-172-1,53 131 1,0 1-16,-40-211 16,40 65 15,13 186-16,-14-14 1,1 40 0,26 0 124,133 26-108,-80-12-32,212 12 31,-199-13-31,120-13 31,-160-13 0,-52 13-31,-66-26 32,65 12-32</inkml:trace>
  <inkml:trace contextRef="#ctx0" brushRef="#br0" timeOffset="66788.34">21280 9218 0,'0'0'0,"0"-13"15,13-53 1,-13 39 15,-13 27-15,-13 0-1,-1 13 17,27 1-17,-13-1 1,0 0 0,-14 53-1,14-39 1,0-1-16,0 67 15,13-54-15,53 67 32,-40-93-17,93-13 1,13-66 15,-106 53-15,-26-106-1,-14 92 1,14 1-16,-80-27 16,67 27-1,0 26-15,-27-14 16</inkml:trace>
  <inkml:trace contextRef="#ctx0" brushRef="#br0" timeOffset="67030.78">21346 9099 0,'14'0'16,"-28"0"-16,28-13 0,-14-1 0,0 1 15,0-13 1,0 13 0,39-1-1,1 28 1,-14-1-16,107 93 15,12 264 17,-158-317-17,-93 119 1,66-146-16,-26 1 31</inkml:trace>
  <inkml:trace contextRef="#ctx0" brushRef="#br0" timeOffset="67451.14">21849 9350 0,'-13'0'0,"26"0"0,-40 13 15,14-13-15,0 0 31,26 0 1,106-13-1,-66 0-31,304-14 31,648-25 0,-66 25 1,-449 1-1,-451 26-31,-25 0 16,-28-14-1,-12 14-15,13 0 16,-67-13-1,67 13-15,-26 0 16</inkml:trace>
  <inkml:trace contextRef="#ctx0" brushRef="#br0" timeOffset="69029.08">10395 7512 0,'0'0'0,"0"-66"31,0 53-31,0 39 31,14 291 1,65 279-1,53 12 0,-119-516-31,54 173 31,-54-173 1,-13-144-32</inkml:trace>
  <inkml:trace contextRef="#ctx0" brushRef="#br0" timeOffset="69434.28">10462 7485 0,'0'-39'0,"0"78"0,13-105 0,-13 40 16,0-27 15,-13 66-31,-106 146 31,-40 79 0,13-79-15,107-133 15,52-52-15,0 12-16</inkml:trace>
  <inkml:trace contextRef="#ctx0" brushRef="#br0" timeOffset="69594.13">10303 7446 0,'40'-66'15,"-80"132"-15,159-331 16,-106 239 0,0 26-16,1 13 0,-1 14 15,145 211 1,-105-159-1,199 238 1,-213-251 0</inkml:trace>
  <inkml:trace contextRef="#ctx0" brushRef="#br0" timeOffset="73841.62">13239 11572 0,'0'0'0,"0"-27"31,0 14-31,-13 13 47,-14 0-16,-39 66 1,-119 172-1,-53 186 0,13 157 0,199-475-31,-54 344 32,80-344-32,40 304 31,105 0 0,-105-358-31,145 134 31,-66-120 1,-105-66-32,-1 0 15,0-27 16,-13 14-31,-40-40 16</inkml:trace>
  <inkml:trace contextRef="#ctx0" brushRef="#br0" timeOffset="74229.87">12670 14587 0,'0'13'16,"0"-26"-16,-26 40 31,39-27-15,53 13 31,-26-13-47,-14 13 0,107 0 15,-41-52 17,-79 25-17,14-39 1,-27 40 0,13-13-1,-13 52 32,0-13-31,-13-13-16</inkml:trace>
  <inkml:trace contextRef="#ctx0" brushRef="#br0" timeOffset="74903.89">12974 15116 0,'0'0'0,"-52"-53"16,25 53 0,-171 13-1,-146 80 17,119 66-1,212-120-16,105 107 1,-26-120 0,358 40-1,-279-66 1,1 0-16,317-39 16,-318 12-16,305-145 31,-411 119-16,-78-92 1,-27 105 0,-305-26-1,252 66 1,0 0-16,-211 13 16,237 1-16</inkml:trace>
  <inkml:trace contextRef="#ctx0" brushRef="#br0" timeOffset="75407">11916 15500 0,'0'0'15,"-13"0"1,13 52 15,0 1-15,-26 146 0,12 145 15,14-278-16,0 145 1,14-171-16,-14 39 31,0-65-15,13-14-16,27 0 16,-1 0-1,1 0-15,238 0 16,-172 0-1,330 26 1,-330-26 0,304 0-1,-331-13 1,-13 0-16,66-27 16,-105 13-16</inkml:trace>
  <inkml:trace contextRef="#ctx0" brushRef="#br0" timeOffset="75654.24">13755 15486 0,'0'0'0,"-66"-26"31,52 52-31,1-12 15,-13 105 1,12-67-16,14 1 16,0 159-1,14-146-15,-14 13 16,0 173 0,-14-213-16</inkml:trace>
  <inkml:trace contextRef="#ctx0" brushRef="#br0" timeOffset="76043.14">14297 15658 0,'13'0'47,"0"53"-16,1-26-31,-14 12 0,13 1 16,0 172 15,-13-173-31,0-12 0</inkml:trace>
  <inkml:trace contextRef="#ctx0" brushRef="#br0" timeOffset="76401.95">14390 15870 0,'0'0'0,"13"-13"15,26-1 16,107 14 1,-106 0-32,-14-13 15,53-66 17,-79 52-32,0-39 31,0 66 0,14 27-31,-1 171 31,0 40 1,-13-172-32</inkml:trace>
  <inkml:trace contextRef="#ctx0" brushRef="#br0" timeOffset="76636.36">15051 15738 0,'0'0'0,"0"13"78</inkml:trace>
  <inkml:trace contextRef="#ctx0" brushRef="#br0" timeOffset="77155.89">15157 15764 0,'0'0'0,"13"0"16,13-26-1,-52-1 17,13 27-17,-14 0-15,-39 13 32,40 1-32,12 12 0,-25 53 31,26-52-31,13 13 0,26 52 15,-13-52 1,14-14-16,118 14 16,-118-40-1,78-66 1,-91 39 0,-1 1-16</inkml:trace>
  <inkml:trace contextRef="#ctx0" brushRef="#br0" timeOffset="91405.3">14191 10765 0,'0'0'15,"27"-26"1,-27 12-16,0 1 16,-27 13-1,14 0-15,-13 13 16,-80 80 0,79-40-1,-26 132 1,53-132-1,93 79 1,-53-119-16,158-26 31,106-172 1,-264 132-32,0 14 15,12-173 1,-65 159-1,-93-92 1,54 131 0,-134 1-1,147 26-15,-80 53 32,105-39-32</inkml:trace>
  <inkml:trace contextRef="#ctx0" brushRef="#br0" timeOffset="93031.91">14059 9522 0,'-27'0'31,"-78"26"-15,65 1-1,-105 158 1,118-119-1,-39 159 1,66-172 0,79 66-1,1-106 1,118-52 0,-145 12-1,106-132 1,-133 106-1,-13-13-15,1 13 16,-107-211 0,-145 211 15,185 53-15,-66 66-1</inkml:trace>
  <inkml:trace contextRef="#ctx0" brushRef="#br0" timeOffset="93811.4">15091 9562 0,'13'-27'32,"-53"27"-1,-119 13 0,120 1-31,-120 131 31,53 146 1,225-119-1,146-119 0,-27-199 0,-146-144 1,-92 223-32,0 15 0,-105-68 31,-28 107-31</inkml:trace>
  <inkml:trace contextRef="#ctx0" brushRef="#br0" timeOffset="95053.22">15553 11202 0,'40'-67'31,"-80"134"-31,80-147 16,-40 67-16,0-40 15,-40-13 16,27 53-31,-13 13 16,-1 0-16,-184 92 31,65 107 1,146-160-32,0 1 15,40 66 1,172 0 15,78-186 0,-237 41-31,53-226 32,-304 40-1</inkml:trace>
  <inkml:trace contextRef="#ctx0" brushRef="#br0" timeOffset="96387.93">13384 10620 0,'0'0'0,"14"0"16,-1-14-1,-40 54 17,-92 79-1,53 66 0,66-145-15,0 0-16,53 52 15,-26-79 1,118 14 0,-105-27-1,92-106 1,-106 66-1,-12-12-15,-14-147 16,-133 67 15,28 132-15,52 13-16</inkml:trace>
  <inkml:trace contextRef="#ctx0" brushRef="#br0" timeOffset="99201.09">6666 11268 0,'13'0'0,"-39"0"31,12 0 1,14 13-1,-79 13 0,26-12-31,-436 65 31,-225-13 1,568-53-32,-409 27 15,145-27 17,370 0-17,13-13 1,41 0-1,25-13-15</inkml:trace>
  <inkml:trace contextRef="#ctx0" brushRef="#br0" timeOffset="99511.56">4484 11294 0,'0'0'0,"0"-26"16,13 12 0,13-12-1,-39 79 17,0-27-17,-146 146 1,133-145-1,-54 79 1,80-80 0,93 80-1,-40-67 1,53 28-16</inkml:trace>
  <inkml:trace contextRef="#ctx0" brushRef="#br0" timeOffset="101701.18">1309 10448 0,'0'-13'15,"-39"-27"16,12 146 1,27-53-32,0-14 0,0 14 15,0 13-15,0-13 0,0 27 0,0-14 0,13 13 16,27 516 15,-40-516-31,0-12 0,0-1 0,0 0 16,0-13-16,-53 264 31,40-171 0,13-133-31,13-13 0,0 0 0,1 0 16,197-66 15,-118 39-31,13 1 0,13-1 16,687-78 15,-620 78-31,-14 14 16,674-53 15,-767 66-31,107-14 31,-173 1-31,-53-13 31,-39-1-31</inkml:trace>
  <inkml:trace contextRef="#ctx0" brushRef="#br0" timeOffset="102375.37">1204 10395 0,'0'0'0,"-14"-13"31,80-14 16,239 1-16,382-27-15,-25 0 15,-570 40-16,1 0-15,132-14 16,-172 14 0,-14 13-16,41-13 15,-80-1 1,13 28 15,-13-1-31,0 53 16,13-26-1,13 158 17,-26-132-32,53 252 31,53 290 0,13-185-15,-106-357-1,40 119 1,-53-158 0,-13 12-1,-13-52 1</inkml:trace>
  <inkml:trace contextRef="#ctx0" brushRef="#br0" timeOffset="103062.43">1547 11135 0,'0'0'0,"-13"0"16,13 14 0,0 12-1,0 1-15,40 144 16,-40-118-1,0 133 1,0-160 0,-13 53-1,-1-79 1,1-92 0,26-239 15,-13 239-16,67-199 1,-41 238 0,53 13-1,-52 80 1,-1-1-16,40 147 16,-39-107-16,65 278 31,-92-317-16</inkml:trace>
  <inkml:trace contextRef="#ctx0" brushRef="#br0" timeOffset="103544.32">1680 11426 0,'-27'-13'0,"54"26"0,-67-39 16,27 26-16,0 0 0,13-53 31,13 40-15,66-93-1,-52 80 1,78-27 0,14 158 15,-105-65-31,39 185 31,-40-185-15,0 92-1,-13-119 1,-26-39 0,12-40-1,14-146 1,14 146-1,-1 0-15,66-53 16,-52 105 0,92 81-1,-66 65 1,-40 53 15,-13-159-31</inkml:trace>
  <inkml:trace contextRef="#ctx0" brushRef="#br0" timeOffset="104000.33">2632 11321 0,'13'-27'0,"-26"54"0,26-80 15,-105-53 16,-14 146 1,53 158-1,106-13 0,-40-158-31,13-14 16,41-13-1,-41-13-15,-13-14 16,14 1-16,12-133 16,-52-185 15,0 291-31,0 0 16,-1-26-1,1 79-15,0 132 31,13-79-31,26 238 32,-12-238-17,25 53 1</inkml:trace>
  <inkml:trace contextRef="#ctx0" brushRef="#br0" timeOffset="104338.12">2711 11373 0,'0'-26'0,"0"52"0,0-78 15,0-15 1,53 67 15,-40 27-15,14 145-1,-27 0 17,-53-159-1,40-39-31,13-1 16,13-92-1,13 26 1,93-78 15,-92 157-31</inkml:trace>
  <inkml:trace contextRef="#ctx0" brushRef="#br0" timeOffset="104538.96">3015 11162 0,'-26'-13'31,"26"92"1,0-39-32,0-14 0,0 14 15,26 158 17,-26-171-32,14-1 15</inkml:trace>
  <inkml:trace contextRef="#ctx0" brushRef="#br0" timeOffset="104790.61">3042 10990 0,'0'-13'15,"0"26"-15,0-39 32</inkml:trace>
  <inkml:trace contextRef="#ctx0" brushRef="#br0" timeOffset="105156.31">3227 11162 0,'0'0'16,"-53"53"15,13 198 1,54-224-32,-14 12 15,26-12-15,-13-14 16,14 0-16,79-39 31,-93-1-31,27-105 31,-93-40-15,39 146 0,-25 12-1</inkml:trace>
  <inkml:trace contextRef="#ctx0" brushRef="#br0" timeOffset="105742.38">3465 11281 0,'13'0'15,"-26"0"-15,40 0 31,-14-13-15,-13-1 15,0 1-15,-40-26 0,0 25-1,-26 41 1,53-1-1,0 80 1,13-80 0,26 54-1,-12-80 1,38-27 0,-38 1-1,12-1-15,14-158 16,-80-106 15,40 239-15,-53-41-1,53 106 1,13 172 0,1-105-1,78 250 1,-65-250-16,65 131 31,-92-184-15,14-1-16</inkml:trace>
  <inkml:trace contextRef="#ctx0" brushRef="#br0" timeOffset="108986.06">14575 13251 0,'0'0'0,"-13"-53"31,52-26 1,-26 53-32,67-54 31,92 94 0,-80 171 0,-131 0 1,25-159-32,-25 14 31,65-146 0,159-251 0,-158 304-31,105-26 32,-66 224-1,-53-92-31,1 119 16,-14-145-1,0 52 1,26-119 15,-13 14-15,93-159-1,-79 145 1,92-66 0,-93 265 15,-26-119-16,0 105 1,0-118 0,13 25-1</inkml:trace>
  <inkml:trace contextRef="#ctx0" brushRef="#br0" timeOffset="109171.13">15765 13040 0,'0'0'0,"13"-53"31,-13 66-15,0 53-1,14-13 1,-14 66 0,0-92-1,13-14-15,-13 0 0</inkml:trace>
  <inkml:trace contextRef="#ctx0" brushRef="#br0" timeOffset="109335.06">15831 12683 0,'0'-27'16,"0"54"-16,-13-67 0,0 40 15,-27 79 1,40-39-1,0 0-15</inkml:trace>
  <inkml:trace contextRef="#ctx0" brushRef="#br0" timeOffset="109828.23">16135 13198 0,'67'14'31,"-134"-28"-31,160 14 15,-67-79 1,-65-119 15,12 171-31,1 14 16,-54 26 0,54 1-1,-53 118 1,79-93-16,0 1 15,13 66 1,106 13 15,-79-119-15,105-172 15,-118 119-31,25-251 31,-38-40 1,-28 331-17,-52 158 1,27 212 15,52-290-15,0-1-16,40 79 15,-27-118-15</inkml:trace>
  <inkml:trace contextRef="#ctx0" brushRef="#br0" timeOffset="110277.07">16691 13106 0,'40'-106'31,"-80"212"-31,93-238 0,-40 52 31,-26 67-31,0 13 0,-54 40 31,-38 132 1,118-80-1,93-92 0,-80-13-31,14-13 16,-14-1-16,40-224 31,-79-106 0,-27 251 0,27 132-31,13 226 32,53 184-1,0-290-15</inkml:trace>
  <inkml:trace contextRef="#ctx0" brushRef="#br0" timeOffset="110492.03">17022 12855 0,'13'-14'32,"-26"28"-32,26 52 31,-13-40-31,0 1 15,0 171 17,0-119-17</inkml:trace>
  <inkml:trace contextRef="#ctx0" brushRef="#br0" timeOffset="112139.22">17220 13093 0,'0'0'31,"13"0"32,106-40-32,-26-39 0,-106-54 1,-120 133-1,27 172 0,133-39 0,158-54 1,0-145-1,-172 39-31,27-105 15,-40 92 1,-13-65 0,0 91-1,13 41 17,0-1-32,26 133 15,14-53 16,-1-106 16,-25-13-47,39-80 32,-40 53-32,0-52 15,-13 79 1,13 39-1,-13-13 1,13 119 0,1-105-1,52 65 1,-53-92 0,14 0-16,65-26 15,14-146 16,-106 132-15,0-79 0,-13 106-1,-1 13-15,-38 53 16,38-26 0,1-14-16,40 79 15,-14-78 1,119 12-1,-92-26 1,105-53 0,-118 40-1,12-93 1,-39 80 0,-13-1-16,-40-26 15,14 53 1,-14 53-1,26 13 1,1 80 0,52-54 15,-13-78-15,40-41-1,-39 1 1,38-93-1,-38 79 1,-14 0-16,13-13 16,0 133 15,0-54-15,1 54-1,38-41 16,-38-39-15,-1-13-16,27-27 16,-40 27-1,13-13-15,-13-67 16,13 40 0,40 40-1,40 172 16,-80-120-31,0 1 16,27 39 0,-40-65-1,-14-14 1,1-14 0,-26-118-1,39 79-15,0 0 16,66-119-1,-40 146 1,-13-1-16,53 27 16,-39 14-1,26 65 1,-40-66-16</inkml:trace>
  <inkml:trace contextRef="#ctx0" brushRef="#br0" timeOffset="112574.66">19071 12815 0,'14'26'109,"12"14"-93,-13-27-1,14 14 1,-27-14-16,53-39 31,-40 12-15,0 1-16,14-53 16,-27-27 15,-40 80-16,-26 66 1,26 172 15,53-185-15,106 79 0,80-119 15,-173-14-16,14-12-15,-27-1 0</inkml:trace>
  <inkml:trace contextRef="#ctx0" brushRef="#br0" timeOffset="113017.04">13781 13794 0,'0'0'16,"-66"-14"-16,13 1 0,40 0 0,330-40 31,-131 40-15,52 0-16,53-1 0,396 14 16,-290-13-16,13 13 15,820 0 1,-489 0-1,-424 0-15,662-13 32,-873 26-1,-146 0-31,-132 14 16</inkml:trace>
  <inkml:trace contextRef="#ctx0" brushRef="#br0" timeOffset="118698.35">3928 9535 0,'0'0'0,"0"27"31,66 92 0,357 317 0,225-118 1,1-173-1,-544-132-31,226-26 31,-278 0-31,66-27 31,-106 27-31,14-40 32,-54-13-1,14 53-31</inkml:trace>
  <inkml:trace contextRef="#ctx0" brushRef="#br0" timeOffset="118932.38">6044 10249 0,'0'0'0,"-13"-13"16,13 0-16,0-13 15,0 12 1,40 28-1,-14 12 1,93 80 0,-92-67-1,-1 1-15,40 66 16,-66-66 0,-13-14-16,-159 119 15,106-118 1,-14-1-16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645"/>
    </inkml:context>
    <inkml:brush xml:id="br0">
      <inkml:brushProperty name="width" value="0.05" units="cm"/>
      <inkml:brushProperty name="height" value="0.05" units="cm"/>
      <inkml:brushProperty name="color" value="#E71224"/>
    </inkml:brush>
  </inkml:definitions>
  <inkml:trace contextRef="#ctx0" brushRef="#br0">218 29 8201 0 0,'0'-2'0'0'0,"0"1"1"0"0,-1-1 0 0 0,1 1-1 0 0,0 0 1 0 0,-1-1 0 0 0,1 1 0 0 0,-1 0-1 0 0,1-1 1 0 0,-1 1 0 0 0,1 0-1 0 0,-1 0 1 0 0,0 0 0 0 0,0 0-1 0 0,0-1 1 0 0,0 1 0 0 0,0 0-1 0 0,0 0 1 0 0,0 1 0 0 0,0-1-1 0 0,0 0 1 0 0,0 0 0 0 0,0 0-1 0 0,-3 0 1 0 0,2 1 84 0 0,0 0 0 0 0,0 0 0 0 0,0 0 0 0 0,0 0 1 0 0,-1 0-1 0 0,1 1 0 0 0,0-1 0 0 0,0 1 0 0 0,0-1 0 0 0,0 1 0 0 0,0 0 0 0 0,0 0 1 0 0,0 0-1 0 0,1 0 0 0 0,-4 2 0 0 0,-5 4 242 0 0,0 1 1 0 0,0 0-1 0 0,1 0 0 0 0,0 1 1 0 0,-13 17-1 0 0,-32 53 314 0 0,48-69-602 0 0,1 0 1 0 0,0 0-1 0 0,0 0 1 0 0,2 1-1 0 0,-1-1 0 0 0,1 1 1 0 0,1 0-1 0 0,0 0 1 0 0,-1 16-1 0 0,3-24-38 0 0,-1 0 0 0 0,1 1 1 0 0,0-1-1 0 0,1 0 0 0 0,-1 0 0 0 0,0 1 0 0 0,1-1 0 0 0,0 0 0 0 0,0 0 0 0 0,0 0 0 0 0,0 0 1 0 0,0 0-1 0 0,1 0 0 0 0,-1 0 0 0 0,1 0 0 0 0,0 0 0 0 0,0 0 0 0 0,0-1 0 0 0,0 1 0 0 0,0-1 0 0 0,1 0 1 0 0,-1 0-1 0 0,1 0 0 0 0,-1 0 0 0 0,1 0 0 0 0,0 0 0 0 0,0 0 0 0 0,0-1 0 0 0,0 0 0 0 0,0 1 1 0 0,0-1-1 0 0,0-1 0 0 0,0 1 0 0 0,0 0 0 0 0,1-1 0 0 0,3 1 0 0 0,9 0 3 0 0,0-1-1 0 0,0 0 1 0 0,0-1 0 0 0,0-1-1 0 0,-1 0 1 0 0,1-1 0 0 0,0-1-1 0 0,-1-1 1 0 0,15-6 0 0 0,-17 6-14 0 0,-1 0 0 0 0,0-1-1 0 0,-1-1 1 0 0,1 0 0 0 0,-1 0 0 0 0,-1-1 0 0 0,1-1 0 0 0,-1 0 0 0 0,-1 0 0 0 0,1-1 0 0 0,8-12-1 0 0,-15 18 0 0 0,-1 0-1 0 0,1 0 0 0 0,-1-1 0 0 0,0 1 0 0 0,0 0 0 0 0,-1-1 0 0 0,1 1 0 0 0,-1-1 0 0 0,0 0 0 0 0,0 1 1 0 0,-1-1-1 0 0,1 0 0 0 0,-1 0 0 0 0,0 0 0 0 0,0 1 0 0 0,-1-1 0 0 0,1 0 0 0 0,-1 1 0 0 0,0-1 0 0 0,-1 0 0 0 0,1 1 1 0 0,-1-1-1 0 0,0 1 0 0 0,0-1 0 0 0,0 1 0 0 0,0 0 0 0 0,-1 0 0 0 0,-4-5 0 0 0,3 3-25 0 0,-1 1 1 0 0,0 0-1 0 0,0 1 0 0 0,0-1 0 0 0,0 1 1 0 0,-1 0-1 0 0,0 0 0 0 0,0 0 0 0 0,0 1 0 0 0,0 0 1 0 0,-1 0-1 0 0,1 1 0 0 0,-1-1 0 0 0,1 2 1 0 0,-1-1-1 0 0,0 1 0 0 0,0 0 0 0 0,-12-1 0 0 0,-3 4-293 0 0,0 1-1 0 0,0 1 1 0 0,0 1-1 0 0,1 0 1 0 0,-26 12 0 0 0,43-16 143 0 0,1 0 0 0 0,0 0 0 0 0,0 1 0 0 0,0-1 0 0 0,0 1 0 0 0,0 0 0 0 0,0 0 0 0 0,0 0 0 0 0,0 0 0 0 0,1 0 0 0 0,-1 1 0 0 0,-4 4 0 0 0,7-1-645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017"/>
    </inkml:context>
    <inkml:brush xml:id="br0">
      <inkml:brushProperty name="width" value="0.05" units="cm"/>
      <inkml:brushProperty name="height" value="0.05" units="cm"/>
      <inkml:brushProperty name="color" value="#E71224"/>
    </inkml:brush>
  </inkml:definitions>
  <inkml:trace contextRef="#ctx0" brushRef="#br0">91 7 5757 0 0,'-6'-2'306'0'0,"0"1"0"0"0,0 0 1 0 0,0 0-1 0 0,0 0 1 0 0,0 1-1 0 0,0-1 1 0 0,0 1-1 0 0,0 1 1 0 0,0-1-1 0 0,-6 2 1 0 0,11-1-254 0 0,0-1 0 0 0,1 0 0 0 0,-1 1 0 0 0,1-1 1 0 0,-1 1-1 0 0,0-1 0 0 0,1 0 0 0 0,-1 1 0 0 0,1-1 1 0 0,0 1-1 0 0,-1 0 0 0 0,1-1 0 0 0,-1 1 1 0 0,1-1-1 0 0,0 1 0 0 0,-1 0 0 0 0,1-1 0 0 0,0 1 1 0 0,0-1-1 0 0,-1 1 0 0 0,1 0 0 0 0,0 0 0 0 0,0-1 1 0 0,0 1-1 0 0,0 0 0 0 0,0-1 0 0 0,0 1 1 0 0,0 0-1 0 0,0-1 0 0 0,0 2 0 0 0,4 28 733 0 0,-2-19-543 0 0,-2-1-191 0 0,1 1 0 0 0,0-1 0 0 0,0 1 0 0 0,2-1 0 0 0,-1 1 0 0 0,1-1 0 0 0,1 0 0 0 0,-1 0 0 0 0,2-1 0 0 0,-1 1 0 0 0,2-1 0 0 0,-1 0 0 0 0,11 13 0 0 0,-11-16-49 0 0,1-1 0 0 0,0 1 0 0 0,0-1 0 0 0,0-1-1 0 0,1 1 1 0 0,-1-1 0 0 0,1 0 0 0 0,0-1 0 0 0,0 0-1 0 0,1 0 1 0 0,-1 0 0 0 0,1-1 0 0 0,-1 0-1 0 0,1 0 1 0 0,0-1 0 0 0,-1 0 0 0 0,1 0 0 0 0,0-1-1 0 0,0 0 1 0 0,0-1 0 0 0,0 1 0 0 0,14-5-1 0 0,-15 4-3 0 0,-1-1-1 0 0,0 0 0 0 0,0 0 0 0 0,-1 0 0 0 0,1-1 1 0 0,0 0-1 0 0,-1 0 0 0 0,0 0 0 0 0,1-1 0 0 0,-1 0 0 0 0,8-8 1 0 0,-11 9 0 0 0,0 1 1 0 0,0-1 0 0 0,-1 1 0 0 0,1-1 0 0 0,-1 0 0 0 0,1 0-1 0 0,-1 0 1 0 0,0 0 0 0 0,0 0 0 0 0,-1 0 0 0 0,1 0-1 0 0,0 0 1 0 0,-1-1 0 0 0,0 1 0 0 0,0 0 0 0 0,0 0-1 0 0,0 0 1 0 0,0 0 0 0 0,-1-1 0 0 0,1 1 0 0 0,-1 0 0 0 0,0 0-1 0 0,0 0 1 0 0,0 0 0 0 0,-3-4 0 0 0,1 1 0 0 0,0 0 1 0 0,-1 1-1 0 0,0-1 1 0 0,0 1-1 0 0,-1 0 1 0 0,1 0 0 0 0,-1 0-1 0 0,-1 0 1 0 0,1 1-1 0 0,0 0 1 0 0,-1 0-1 0 0,0 1 1 0 0,-11-6-1 0 0,7 4-4 0 0,1 1-1 0 0,-2 0 0 0 0,1 1 1 0 0,0 0-1 0 0,-1 1 1 0 0,1 0-1 0 0,-1 1 0 0 0,-11-1 1 0 0,12 3 3 0 0,0 0 1 0 0,1 0-1 0 0,-1 1 1 0 0,0 0-1 0 0,1 0 1 0 0,-12 5-1 0 0,15-5-85 0 0,1 1-1 0 0,-1-1 1 0 0,1 1-1 0 0,0 0 1 0 0,0 0-1 0 0,0 0 1 0 0,1 1-1 0 0,-1 0 1 0 0,1 0-1 0 0,0 0 1 0 0,-6 7-1 0 0,9-10-5 0 0,0 0 0 0 0,1 0 0 0 0,-1 0-1 0 0,1 0 1 0 0,-1 1 0 0 0,1-1-1 0 0,-1 0 1 0 0,1 0 0 0 0,0 0 0 0 0,-1 0-1 0 0,1 0 1 0 0,0 1 0 0 0,0-1 0 0 0,0 0-1 0 0,0 0 1 0 0,0 1 0 0 0,0-1-1 0 0,0 0 1 0 0,0 0 0 0 0,1 0 0 0 0,-1 0-1 0 0,0 1 1 0 0,1-1 0 0 0,-1 0-1 0 0,1 0 1 0 0,-1 0 0 0 0,1 0 0 0 0,0 0-1 0 0,-1 0 1 0 0,1 0 0 0 0,0 0 0 0 0,0 0-1 0 0,0 0 1 0 0,1 1 0 0 0,13 5-1026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357"/>
    </inkml:context>
    <inkml:brush xml:id="br0">
      <inkml:brushProperty name="width" value="0.05" units="cm"/>
      <inkml:brushProperty name="height" value="0.05" units="cm"/>
      <inkml:brushProperty name="color" value="#E71224"/>
    </inkml:brush>
  </inkml:definitions>
  <inkml:trace contextRef="#ctx0" brushRef="#br0">60 43 10217 0 0,'-5'0'44'0'0,"-1"-1"1"0"0,1 0-1 0 0,0 0 1 0 0,0 0-1 0 0,0-1 1 0 0,0 0-1 0 0,1 0 0 0 0,-1 0 1 0 0,0-1-1 0 0,-5-3 1 0 0,20 7 76 0 0,0 0 1 0 0,0-1-1 0 0,0 0 1 0 0,13-2 0 0 0,7 0-56 0 0,102-8 68 0 0,21 0-1364 0 0,-148 11 472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074"/>
    </inkml:context>
    <inkml:brush xml:id="br0">
      <inkml:brushProperty name="width" value="0.05" units="cm"/>
      <inkml:brushProperty name="height" value="0.05" units="cm"/>
      <inkml:brushProperty name="color" value="#E71224"/>
    </inkml:brush>
  </inkml:definitions>
  <inkml:trace contextRef="#ctx0" brushRef="#br0">57 272 7645 0 0,'-9'-15'64'0'0,"-20"-25"520"0"0,29 40-569 0 0,0 0-1 0 0,0 0 0 0 0,0 0 0 0 0,0 0 0 0 0,0 0 0 0 0,0 0 0 0 0,0 0 0 0 0,0 0 0 0 0,0 0 1 0 0,0 0-1 0 0,0 0 0 0 0,0-1 0 0 0,0 1 0 0 0,-1 0 0 0 0,1 0 0 0 0,0 0 0 0 0,0 0 0 0 0,0 0 1 0 0,0 0-1 0 0,0 0 0 0 0,0 0 0 0 0,0 0 0 0 0,0 0 0 0 0,-1 0 0 0 0,1 0 0 0 0,0 0 0 0 0,0 0 1 0 0,0 0-1 0 0,0 0 0 0 0,0 0 0 0 0,0 0 0 0 0,0 0 0 0 0,0 0 0 0 0,0 0 0 0 0,-1 0 0 0 0,1 0 1 0 0,0 0-1 0 0,0 0 0 0 0,0 0 0 0 0,0 1 0 0 0,0-1 0 0 0,0 0 0 0 0,0 0 0 0 0,0 0 1 0 0,0 0-1 0 0,0 0 0 0 0,-1 0 0 0 0,1 0 0 0 0,0 0 0 0 0,0 0 0 0 0,0 0 0 0 0,0 0 0 0 0,0 1 1 0 0,0-1-1 0 0,0 0 0 0 0,-2 10 244 0 0,1 16-248 0 0,1-23 66 0 0,0 230 954 0 0,2-217-1015 0 0,-1 0 0 0 0,2 0 0 0 0,0 0 0 0 0,6 15 0 0 0,-6-17 3 0 0,-1-33 89 0 0,-3-17-87 0 0,-6-13-31 0 0,-17-141-46 0 0,22 163 44 0 0,2-1-1 0 0,1 1 0 0 0,1 0 0 0 0,11-54 0 0 0,-11 75 13 0 0,-1-1 1 0 0,2 0-1 0 0,-1 0 0 0 0,1 1 1 0 0,0-1-1 0 0,0 1 0 0 0,1 0 1 0 0,0 0-1 0 0,0 0 0 0 0,9-10 1 0 0,-9 12 13 0 0,1 1-1 0 0,-1 0 1 0 0,1 0 0 0 0,-1 0 0 0 0,1 0-1 0 0,0 1 1 0 0,0-1 0 0 0,0 1 0 0 0,0 1-1 0 0,1-1 1 0 0,-1 1 0 0 0,0 0-1 0 0,1 0 1 0 0,8 0 0 0 0,112 0 544 0 0,-122 1-555 0 0,-1 0-1 0 0,1 1 1 0 0,-1-1-1 0 0,0 1 1 0 0,1 0-1 0 0,-1 0 0 0 0,0 0 1 0 0,0 0-1 0 0,0 1 1 0 0,1-1-1 0 0,-1 1 1 0 0,-1 0-1 0 0,1 0 0 0 0,0 0 1 0 0,0 0-1 0 0,-1 0 1 0 0,5 6-1 0 0,-5-5 2 0 0,1 1 0 0 0,-1 0 0 0 0,0 0 0 0 0,-1 0 0 0 0,1 0 0 0 0,-1 0 0 0 0,1 0 0 0 0,-1 0 0 0 0,0 0 1 0 0,-1 1-1 0 0,1-1 0 0 0,-1 7 0 0 0,0-1 27 0 0,-1 1 1 0 0,0-1 0 0 0,-1 1 0 0 0,0-1 0 0 0,-1 0-1 0 0,0 0 1 0 0,0 0 0 0 0,-1 0 0 0 0,0 0 0 0 0,-10 15-1 0 0,6-14 27 0 0,-1 0 1 0 0,0 0-1 0 0,-1-1 0 0 0,1 0 0 0 0,-2-1 0 0 0,0 0 0 0 0,-18 11 0 0 0,3-5-12 0 0,-1-1-1 0 0,-39 15 1 0 0,57-24-30 0 0,18-5-13 0 0,33-5-13 0 0,-19 2 8 0 0,5 1 1 0 0,0 1 0 0 0,0 1-1 0 0,35 5 1 0 0,-46-2 4 0 0,1 0 0 0 0,-1 2 0 0 0,-1-1-1 0 0,1 2 1 0 0,-1 0 0 0 0,24 13 0 0 0,-36-17 3 0 0,0 1 0 0 0,0 0 0 0 0,0-1 0 0 0,-1 1 0 0 0,1 1 0 0 0,-1-1 0 0 0,1 0 0 0 0,-1 1 0 0 0,0 0 0 0 0,-1 0 0 0 0,1-1 0 0 0,0 2 0 0 0,3 7 0 0 0,-5-9 1 0 0,-1-1 1 0 0,1 1 0 0 0,-1-1-1 0 0,1 0 1 0 0,-1 1 0 0 0,0 0 0 0 0,0-1-1 0 0,0 1 1 0 0,0-1 0 0 0,0 1 0 0 0,-1-1-1 0 0,1 1 1 0 0,-1-1 0 0 0,0 1-1 0 0,1-1 1 0 0,-1 0 0 0 0,0 1 0 0 0,0-1-1 0 0,-1 0 1 0 0,1 0 0 0 0,0 0-1 0 0,-1 0 1 0 0,1 0 0 0 0,-1 0 0 0 0,0 0-1 0 0,0 0 1 0 0,-2 2 0 0 0,-5 2 13 0 0,0 1 0 0 0,-1-1 0 0 0,1-1-1 0 0,-1 0 1 0 0,0 0 0 0 0,-1-1 0 0 0,1 0 0 0 0,-1 0 0 0 0,-18 2 0 0 0,-8 0-19 0 0,-56 1 1 0 0,76-6 5 0 0,0-1 1 0 0,0-1 0 0 0,-27-5-1 0 0,39 5-71 0 0,0 0-1 0 0,0 0 1 0 0,0 0-1 0 0,0-1 1 0 0,0 0 0 0 0,0 0-1 0 0,1 0 1 0 0,-1-1-1 0 0,1 0 1 0 0,-1 0-1 0 0,1 0 1 0 0,0 0-1 0 0,0 0 1 0 0,0-1 0 0 0,-6-7-1 0 0,10 9-43 0 0,-1 1 0 0 0,1-1-1 0 0,-1 0 1 0 0,1 1 0 0 0,-1-1-1 0 0,1 0 1 0 0,0 1 0 0 0,0-1 0 0 0,0 0-1 0 0,0 0 1 0 0,0 1 0 0 0,0-1-1 0 0,0 0 1 0 0,1 1 0 0 0,-1-1 0 0 0,1 0-1 0 0,-1 1 1 0 0,1-1 0 0 0,0 0 0 0 0,-1 1-1 0 0,1-1 1 0 0,0 1 0 0 0,0 0-1 0 0,0-1 1 0 0,0 1 0 0 0,0 0 0 0 0,1-1-1 0 0,-1 1 1 0 0,2-2 0 0 0,11-9-1046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432"/>
    </inkml:context>
    <inkml:brush xml:id="br0">
      <inkml:brushProperty name="width" value="0.05" units="cm"/>
      <inkml:brushProperty name="height" value="0.05" units="cm"/>
      <inkml:brushProperty name="color" value="#E71224"/>
    </inkml:brush>
  </inkml:definitions>
  <inkml:trace contextRef="#ctx0" brushRef="#br0">152 22 6941 0 0,'0'0'21'0'0,"1"-1"0"0"0,-1 1 1 0 0,1 0-1 0 0,-1-1 1 0 0,0 1-1 0 0,0 0 1 0 0,1-1-1 0 0,-1 1 1 0 0,0-1-1 0 0,1 1 0 0 0,-1 0 1 0 0,0-1-1 0 0,0 1 1 0 0,0-1-1 0 0,0 1 1 0 0,1-1-1 0 0,-1 1 0 0 0,0-1 1 0 0,0 1-1 0 0,0-1 1 0 0,0 1-1 0 0,0-1 1 0 0,0 1-1 0 0,0-1 0 0 0,0 1 1 0 0,0 0-1 0 0,0-1 1 0 0,-1 1-1 0 0,1-1 1 0 0,0 1-1 0 0,0-1 0 0 0,0 1 1 0 0,-1-1-1 0 0,1 1 1 0 0,0 0-1 0 0,0-1 1 0 0,-1 1-1 0 0,1-1 0 0 0,0 1 1 0 0,-1 0-1 0 0,1-1 1 0 0,0 1-1 0 0,-1 0 1 0 0,1 0-1 0 0,-1-1 0 0 0,1 1 1 0 0,0 0-1 0 0,-1 0 1 0 0,1-1-1 0 0,-1 1 1 0 0,1 0-1 0 0,-1 0 1 0 0,1 0-1 0 0,-1 0 0 0 0,1 0 1 0 0,-1 0-1 0 0,0 0 1 0 0,-2-1 194 0 0,0 1 0 0 0,0-1 0 0 0,-1 1 0 0 0,1 0 0 0 0,0 0 0 0 0,-1 0 0 0 0,-4 2 0 0 0,1-1 7 0 0,0 1-1 0 0,0 1 0 0 0,0-1 1 0 0,0 1-1 0 0,1 1 1 0 0,-1-1-1 0 0,1 1 0 0 0,0 0 1 0 0,0 0-1 0 0,0 1 1 0 0,0 0-1 0 0,-6 7 0 0 0,9-8-168 0 0,1-1 0 0 0,-1 1-1 0 0,1 0 1 0 0,0 0-1 0 0,0 0 1 0 0,0 0-1 0 0,0 0 1 0 0,1 1 0 0 0,0-1-1 0 0,0 0 1 0 0,0 1-1 0 0,0-1 1 0 0,1 1-1 0 0,0-1 1 0 0,-1 1 0 0 0,2-1-1 0 0,-1 1 1 0 0,0-1-1 0 0,1 1 1 0 0,0-1-1 0 0,2 6 1 0 0,-1-4-39 0 0,0 0 0 0 0,1-1 0 0 0,0 1 1 0 0,0 0-1 0 0,0-1 0 0 0,1 0 0 0 0,0 0 0 0 0,0 0 1 0 0,0-1-1 0 0,0 1 0 0 0,1-1 0 0 0,0 0 0 0 0,0 0 0 0 0,0 0 1 0 0,0-1-1 0 0,0 0 0 0 0,1 0 0 0 0,0 0 0 0 0,-1-1 0 0 0,1 0 1 0 0,0 0-1 0 0,0 0 0 0 0,0-1 0 0 0,1 0 0 0 0,-1 0 0 0 0,0 0 1 0 0,0-1-1 0 0,1 0 0 0 0,-1 0 0 0 0,0-1 0 0 0,0 1 0 0 0,1-1 1 0 0,-1-1-1 0 0,0 1 0 0 0,0-1 0 0 0,0 0 0 0 0,-1-1 1 0 0,1 1-1 0 0,0-1 0 0 0,7-6 0 0 0,-10 8-38 0 0,0-1 0 0 0,-1 0 0 0 0,1 0 1 0 0,-1 0-1 0 0,1-1 0 0 0,-1 1 0 0 0,0-1 0 0 0,0 1 0 0 0,0-1 0 0 0,0 0 0 0 0,0 0 1 0 0,-1 0-1 0 0,1 0 0 0 0,-1 0 0 0 0,0 0 0 0 0,0 0 0 0 0,0 0 0 0 0,0 0 1 0 0,0-1-1 0 0,-1 1 0 0 0,1 0 0 0 0,-1 0 0 0 0,0-1 0 0 0,0 1 0 0 0,0 0 1 0 0,-1-1-1 0 0,1 1 0 0 0,-1 0 0 0 0,0-1 0 0 0,0 1 0 0 0,0 0 0 0 0,0 0 0 0 0,-3-5 1 0 0,-3-3-35 0 0,-1 0 1 0 0,0 0 0 0 0,-17-17 0 0 0,17 20 10 0 0,3 3 17 0 0,-1 0 0 0 0,0 0 0 0 0,0 1 0 0 0,0 0 1 0 0,-1 0-1 0 0,1 0 0 0 0,-1 1 0 0 0,0 0 0 0 0,0 0 0 0 0,-9-1 0 0 0,11 2-75 0 0,-1 1 0 0 0,1-1 0 0 0,-1 2 0 0 0,1-1-1 0 0,0 1 1 0 0,-1-1 0 0 0,1 2 0 0 0,-1-1-1 0 0,1 0 1 0 0,-1 1 0 0 0,1 0 0 0 0,-1 1 0 0 0,1-1-1 0 0,-9 4 1 0 0,14-4 30 0 0,-1-1 1 0 0,0 0-1 0 0,0 1 0 0 0,1 0 0 0 0,-1-1 1 0 0,0 1-1 0 0,1-1 0 0 0,-1 1 0 0 0,1 0 0 0 0,-1-1 1 0 0,0 1-1 0 0,1 0 0 0 0,0 0 0 0 0,-1-1 1 0 0,1 1-1 0 0,-1 0 0 0 0,1 0 0 0 0,0 0 1 0 0,0 0-1 0 0,-1 0 0 0 0,1-1 0 0 0,0 1 1 0 0,0 0-1 0 0,0 0 0 0 0,0 0 0 0 0,0 0 1 0 0,0 0-1 0 0,0 0 0 0 0,1-1 0 0 0,-1 1 0 0 0,0 0 1 0 0,0 0-1 0 0,1 0 0 0 0,-1 0 0 0 0,0-1 1 0 0,1 1-1 0 0,-1 0 0 0 0,1 0 0 0 0,-1-1 1 0 0,1 1-1 0 0,-1 0 0 0 0,1 0 0 0 0,-1-1 1 0 0,1 1-1 0 0,0-1 0 0 0,0 1 0 0 0,-1-1 1 0 0,2 1-1 0 0,6 5-814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820"/>
    </inkml:context>
    <inkml:brush xml:id="br0">
      <inkml:brushProperty name="width" value="0.05" units="cm"/>
      <inkml:brushProperty name="height" value="0.05" units="cm"/>
      <inkml:brushProperty name="color" value="#E71224"/>
    </inkml:brush>
  </inkml:definitions>
  <inkml:trace contextRef="#ctx0" brushRef="#br0">256 85 6221 0 0,'0'-11'73'0'0,"0"6"118"0"0,0-1 1 0 0,0 0 0 0 0,0 1 0 0 0,-1-1-1 0 0,0 1 1 0 0,-2-11 0 0 0,2 15-121 0 0,0-1 0 0 0,0 1 0 0 0,0-1 0 0 0,0 1 0 0 0,0-1 0 0 0,0 1 0 0 0,0 0 0 0 0,0-1 0 0 0,0 1 0 0 0,-1 0 0 0 0,1 0 0 0 0,0 0 0 0 0,-1 0 0 0 0,1 0 0 0 0,-1 0 0 0 0,0 0 0 0 0,1 1 0 0 0,-1-1 0 0 0,1 1 0 0 0,-1-1 0 0 0,0 1 0 0 0,0-1 0 0 0,1 1 0 0 0,-1 0 0 0 0,0 0 0 0 0,0 0 0 0 0,-2 0 0 0 0,-4 1 122 0 0,0 0 0 0 0,0 0 0 0 0,0 1-1 0 0,1 0 1 0 0,-1 0 0 0 0,1 1 0 0 0,0 0 0 0 0,0 0-1 0 0,0 1 1 0 0,0 0 0 0 0,0 0 0 0 0,-8 7-1 0 0,0 1-50 0 0,0 1-1 0 0,2 0 0 0 0,0 1 1 0 0,-13 16-1 0 0,24-27-115 0 0,-1 1 1 0 0,1 0-1 0 0,0-1 0 0 0,-1 1 1 0 0,2 0-1 0 0,-1 0 0 0 0,0 0 0 0 0,1 0 1 0 0,0 0-1 0 0,0 1 0 0 0,0-1 0 0 0,0 0 1 0 0,1 0-1 0 0,-1 7 0 0 0,2-8-10 0 0,-1 0-1 0 0,1 0 1 0 0,-1-1-1 0 0,1 1 0 0 0,0 0 1 0 0,0-1-1 0 0,0 1 1 0 0,0-1-1 0 0,1 1 0 0 0,-1-1 1 0 0,1 0-1 0 0,-1 0 1 0 0,1 1-1 0 0,0-1 1 0 0,0 0-1 0 0,0 0 0 0 0,0-1 1 0 0,0 1-1 0 0,0 0 1 0 0,1-1-1 0 0,-1 1 0 0 0,0-1 1 0 0,4 2-1 0 0,7 2-5 0 0,0 0-1 0 0,0-1 1 0 0,0-1 0 0 0,0 0-1 0 0,1-1 1 0 0,-1 0-1 0 0,1-1 1 0 0,25-2 0 0 0,-16 0-25 0 0,0-2 1 0 0,0-1-1 0 0,0 0 1 0 0,31-12-1 0 0,-43 13 14 0 0,0-2 0 0 0,-1 0 0 0 0,18-10-1 0 0,-26 14-3 0 0,0-1-1 0 0,1 1 0 0 0,-1-1 0 0 0,0 0 0 0 0,1 1 0 0 0,-1-1 1 0 0,0 0-1 0 0,-1-1 0 0 0,1 1 0 0 0,0 0 0 0 0,0-1 0 0 0,-1 1 1 0 0,0 0-1 0 0,1-1 0 0 0,-1 0 0 0 0,0 1 0 0 0,0-1 0 0 0,0 0 1 0 0,-1 1-1 0 0,1-4 0 0 0,-1 3-4 0 0,-1 1 1 0 0,1 0 0 0 0,-1 0-1 0 0,0-1 1 0 0,0 1-1 0 0,0 0 1 0 0,0 0-1 0 0,0 0 1 0 0,0 0 0 0 0,-1 0-1 0 0,1 0 1 0 0,-1 1-1 0 0,1-1 1 0 0,-1 0-1 0 0,0 1 1 0 0,0-1 0 0 0,0 1-1 0 0,0 0 1 0 0,0-1-1 0 0,-3 0 1 0 0,-47-22-73 0 0,51 24 79 0 0,-11-4-75 0 0,0 0 0 0 0,0 1 0 0 0,0 1 1 0 0,0 0-1 0 0,-1 0 0 0 0,1 1 1 0 0,0 1-1 0 0,-1 0 0 0 0,1 1 0 0 0,-1 0 1 0 0,1 1-1 0 0,0 0 0 0 0,0 1 1 0 0,0 1-1 0 0,-19 7 0 0 0,23-6-478 0 0,8-1-378 0 0,14-2-888 0 0,-10-1 1588 0 0,7 1-668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1.315"/>
    </inkml:context>
    <inkml:brush xml:id="br0">
      <inkml:brushProperty name="width" value="0.05" units="cm"/>
      <inkml:brushProperty name="height" value="0.05" units="cm"/>
      <inkml:brushProperty name="color" value="#E71224"/>
    </inkml:brush>
  </inkml:definitions>
  <inkml:trace contextRef="#ctx0" brushRef="#br0">75 51 6533 0 0,'-15'-43'1246'0'0,"15"43"-1184"0"0,0 0 1 0 0,0-1-1 0 0,0 1 1 0 0,0-1-1 0 0,-1 1 1 0 0,1 0-1 0 0,0 0 1 0 0,0-1-1 0 0,0 1 1 0 0,0 0 0 0 0,0-1-1 0 0,-1 1 1 0 0,1 0-1 0 0,0-1 1 0 0,0 1-1 0 0,0 0 1 0 0,-1 0-1 0 0,1-1 1 0 0,0 1-1 0 0,0 0 1 0 0,-1 0-1 0 0,1 0 1 0 0,0-1-1 0 0,-1 1 1 0 0,1 0-1 0 0,0 0 1 0 0,-1 0-1 0 0,1 0 1 0 0,0 0 0 0 0,-1 0-1 0 0,1 0 1 0 0,0 0-1 0 0,-1 0 1 0 0,1-1-1 0 0,0 2 1 0 0,-1-1-1 0 0,1 0 1 0 0,0 0-1 0 0,-1 0 1 0 0,1 0-1 0 0,0 0 1 0 0,-1 0-1 0 0,-12 15 1108 0 0,-3 22-655 0 0,11-22-489 0 0,0 1 0 0 0,2 0 0 0 0,0 0-1 0 0,1 1 1 0 0,1-1 0 0 0,1 29-1 0 0,15 102-143 0 0,-7-91-192 0 0,-7-44 109 0 0,0-2-354 0 0,0-1 0 0 0,1 1-1 0 0,5 17 1 0 0,-7-26 496 0 0,1 0 0 0 0,-1-1 1 0 0,1 1-1 0 0,0-1 0 0 0,-1 1 0 0 0,1-1 0 0 0,0 1 0 0 0,-1-1 1 0 0,1 0-1 0 0,0 1 0 0 0,0-1 0 0 0,0 0 0 0 0,-1 1 0 0 0,1-1 0 0 0,0 0 1 0 0,0 0-1 0 0,0 0 0 0 0,-1 0 0 0 0,1 0 0 0 0,0 0 0 0 0,0 0 0 0 0,0 0 1 0 0,-1 0-1 0 0,1 0 0 0 0,0 0 0 0 0,0-1 0 0 0,0 1 0 0 0,-1 0 0 0 0,1 0 1 0 0,0-1-1 0 0,0 1 0 0 0,-1-1 0 0 0,1 1 0 0 0,0-1 0 0 0,-1 1 0 0 0,2-1 1 0 0,29-20-133 0 0,-30 20 143 0 0,16-14 94 0 0,-1-1 0 0 0,0-1 0 0 0,-1 0 0 0 0,-1-1 0 0 0,15-26 0 0 0,-14 21 126 0 0,2 0-1 0 0,35-38 1 0 0,-42 52-38 0 0,33-29 419 0 0,-40 35-443 0 0,0 1 1 0 0,0 0-1 0 0,1 0 0 0 0,-1 0 0 0 0,1 1 1 0 0,-1-1-1 0 0,1 1 0 0 0,-1 0 0 0 0,1 0 1 0 0,0 0-1 0 0,0 0 0 0 0,3 1 1 0 0,-6 0-77 0 0,0-1 1 0 0,-1 1-1 0 0,1 0 1 0 0,-1 0-1 0 0,1 1 1 0 0,0-1-1 0 0,-1 0 1 0 0,1 0-1 0 0,-1 0 1 0 0,1 0-1 0 0,0 0 1 0 0,-1 1-1 0 0,1-1 1 0 0,-1 0-1 0 0,1 0 1 0 0,-1 1-1 0 0,1-1 1 0 0,-1 0-1 0 0,1 1 1 0 0,-1-1-1 0 0,1 1 1 0 0,-1-1-1 0 0,0 1 1 0 0,1-1-1 0 0,-1 1 1 0 0,0-1-1 0 0,1 1 1 0 0,-1-1 0 0 0,0 1-1 0 0,1-1 1 0 0,-1 1-1 0 0,0-1 1 0 0,0 1-1 0 0,0 0 1 0 0,0-1-1 0 0,0 1 1 0 0,0-1-1 0 0,0 1 1 0 0,0 0-1 0 0,0-1 1 0 0,0 1-1 0 0,0-1 1 0 0,0 1-1 0 0,0 0 1 0 0,0 0-1 0 0,-1 2 58 0 0,0 1-1 0 0,0-1 1 0 0,0 0 0 0 0,-1 1-1 0 0,1-1 1 0 0,-4 5-1 0 0,-4 5-41 0 0,0-1 0 0 0,-2 0-1 0 0,1-1 1 0 0,-1 0-1 0 0,-1-1 1 0 0,0 0-1 0 0,0-1 1 0 0,-18 11-1 0 0,12-10-51 0 0,0-1-1 0 0,0-1 0 0 0,-1 0 0 0 0,1-1 1 0 0,-40 9-1 0 0,40-15 13 0 0,30-5-4 0 0,-6 3 23 0 0,0 1 0 0 0,0 0 0 0 0,0 1 0 0 0,0-1-1 0 0,0 1 1 0 0,0 0 0 0 0,0 1 0 0 0,0-1 0 0 0,-1 1 0 0 0,1 0 0 0 0,0 1 0 0 0,-1-1 0 0 0,1 1 0 0 0,-1 0 0 0 0,0 1 0 0 0,0-1 0 0 0,0 1-1 0 0,-1 0 1 0 0,1 0 0 0 0,-1 1 0 0 0,4 5 0 0 0,3 3 54 0 0,0 1-1 0 0,-2 1 1 0 0,0 0-1 0 0,0 0 1 0 0,-1 0-1 0 0,6 20 1 0 0,-7-16-405 0 0,-1 1 0 0 0,-1 0 1 0 0,-1 0-1 0 0,2 25 0 0 0,-2-24-862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263"/>
    </inkml:context>
    <inkml:brush xml:id="br0">
      <inkml:brushProperty name="width" value="0.05" units="cm"/>
      <inkml:brushProperty name="height" value="0.05" units="cm"/>
      <inkml:brushProperty name="color" value="#E71224"/>
    </inkml:brush>
  </inkml:definitions>
  <inkml:trace contextRef="#ctx0" brushRef="#br0">7 46 12461 0 0,'-4'-7'-12'0'0,"2"1"0"0"0,8-2 12 0 0,11-11-12 0 0,8 15 4 0 0,11 3-120 0 0,7 5-148 0 0,10 3-224 0 0,4-3-232 0 0,9-3-172 0 0,2 3-356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606"/>
    </inkml:context>
    <inkml:brush xml:id="br0">
      <inkml:brushProperty name="width" value="0.05" units="cm"/>
      <inkml:brushProperty name="height" value="0.05" units="cm"/>
      <inkml:brushProperty name="color" value="#E71224"/>
    </inkml:brush>
  </inkml:definitions>
  <inkml:trace contextRef="#ctx0" brushRef="#br0">1 93 11273 0 0,'2'-24'0'0'0,"4"11"8"0"0,5-6-20 0 0,23 12-4 0 0,-13-3 24 0 0,13 5-8 0 0,4-1 8 0 0,7 2-4 0 0,8 3-4 0 0,-3 0-12 0 0,8 1-24 0 0,-8-3-204 0 0,1 11-252 0 0,-2-8-240 0 0,-4 5-260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948"/>
    </inkml:context>
    <inkml:brush xml:id="br0">
      <inkml:brushProperty name="width" value="0.05" units="cm"/>
      <inkml:brushProperty name="height" value="0.05" units="cm"/>
      <inkml:brushProperty name="color" value="#E71224"/>
    </inkml:brush>
  </inkml:definitions>
  <inkml:trace contextRef="#ctx0" brushRef="#br0">0 84 16377 0 0,'15'-14'77'0'0,"-2"2"27"0"0,1 0 4 0 0,3 1 8 0 0,15-9-8 0 0,-6 10-20 0 0,8 6-184 0 0,10 3-284 0 0,1 1-541 0 0,5 3-539 0 0</inkml:trace>
</inkml:ink>
</file>

<file path=ppt/ink/ink6.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5-26T07:40:31.538"/>
    </inkml:context>
    <inkml:brush xml:id="br0">
      <inkml:brushProperty name="width" value="0.05292" units="cm"/>
      <inkml:brushProperty name="height" value="0.05292" units="cm"/>
      <inkml:brushProperty name="color" value="#FFFF00"/>
    </inkml:brush>
  </inkml:definitions>
  <inkml:trace contextRef="#ctx0" brushRef="#br0">4880 4179 0,'0'0'15,"0"14"-15,-13-28 32,13 1-32,-13 79 31,-27 318 0,14-146-15,-54 555 15,67-661-31,0 14 16,-93 528 15,-119 54 0,186-609-31,12-27 16,1 1-16,-67 185 31,93-106 0,27-159-31,250-13 32,-144-13-32,726-54 31,-555 41-31,1178-27 15,-1072 53 1,1203 27 15,279 39-15,-1681-66 0,345 0-1,-490-14 1,-40-25-1</inkml:trace>
  <inkml:trace contextRef="#ctx0" brushRef="#br0" timeOffset="810.81">5555 4245 0,'0'0'0,"-13"0"16,65-26-1,28 13 1,700-67 0,-462 54-1,1282-40 1,-1150 66-1,1309 26 17,105 40-17,-1692-66 1,212 40 0,-358-27-1,-39 146 1,-13-106-1,-107 317 1,94-251 0,-133 423-1,119-383 1,0 0-16,-79 304 16,92-318-16,-66 543 31,106-556-16,-66 278 1,-145-145 15</inkml:trace>
  <inkml:trace contextRef="#ctx0" brushRef="#br0" timeOffset="1730.93">6401 5740 0,'0'0'16,"-53"-66"0,40 39-16,0 14 15,0 13-15,13-13 16,0 66 0,-27 185 15,14-185-16,-53 158 1,-40-105 15,93-106-15,26-159 0,146-277 15,-106 343-31,13-12 15,172-120 1,132 106 15,-317 145-31,-13 1 16,13 158 0,-106-79-1,-40 13 1,-224 145 15,251-224-15,52-27-1,28-13-15,25 0 16,107-13 0,-80 13-16,212 119 31,-252-80-16,-66 107 1,1-106 0,-279 39-1,226-79 1,-1 0-16,-118-27 16,131-52-1,80-27-15</inkml:trace>
  <inkml:trace contextRef="#ctx0" brushRef="#br0" timeOffset="2137.85">7367 5674 0,'53'-14'0,"-106"28"16,132-28-16,-52 14 0,-14-13 15,-26 26 1,13 1-16,-53 118 31,26 146 0,40-225-31,1-14 16,-1-12-16,40 26 16,-27-53-16,212-93 31,-92-185 0,-173 1 0,-39 277 1,66 39-32,-13 1 15,53 251 16,13-225-15</inkml:trace>
  <inkml:trace contextRef="#ctx0" brushRef="#br0" timeOffset="2354.38">8160 5713 0,'0'-13'15,"0"26"-15,-26 1 32,-1 184-1,27-145-31,0 145 31,0-185-31</inkml:trace>
  <inkml:trace contextRef="#ctx0" brushRef="#br0" timeOffset="2532.02">8253 5330 0,'0'0'0,"0"-132"31,-13 132-31,-27 39 31,40-12-31,0 26 16</inkml:trace>
  <inkml:trace contextRef="#ctx0" brushRef="#br0" timeOffset="2732.85">8451 5475 0,'0'-13'0,"0"26"15,0 53 17,0 212-1,-13 26 0,13-264-31,0 0 0</inkml:trace>
  <inkml:trace contextRef="#ctx0" brushRef="#br0" timeOffset="3249.27">9192 5991 0,'0'0'0,"26"0"16,-12-13-16,-28-53 15,1 39 1,-146-65 0,106 78-1,-105 67 1,131-13 0,1 0-16,39 185 15,172-67 16,-119-158-15,172-53 0,-198 0-1,132-224 1,-159 197 0,1-303-1,-28 304 1,-118-107-1,106 200 1,-14 131 0,40-79-1,92 238 1,-78-211 0,12-14-16,14 120 15,-27-160 1,14 67-1</inkml:trace>
  <inkml:trace contextRef="#ctx0" brushRef="#br0" timeOffset="4163.89">5581 6864 0,'0'0'0,"13"0"15,-13-40 1,0 14 15,14 118 0,-28-39-15,1 13-16,-40 252 16,40-252-1,13 132 1,13-158 0,27-27-16,119 0 15,-93-39 1,238-80-1,-251 80 1,0-14-16</inkml:trace>
  <inkml:trace contextRef="#ctx0" brushRef="#br0" timeOffset="4459.87">6507 7023 0,'0'0'16,"27"-40"-16,-1 13 0,0-25 15,-39 12 1,-106 13 0,-92 186 15,197-106-16,14 172 1,66-119 0,186 13 15,-54-159-15</inkml:trace>
  <inkml:trace contextRef="#ctx0" brushRef="#br0" timeOffset="4974.85">6930 6917 0,'0'0'0,"-13"0"32,13 13-32,-13 13 15,-53 265 16,52-238-31,-12 119 32,39-159-1,53-198 0,40-145 0,-93 316-15,40 147 15,-53-80-31,27 158 32,-14-171-32,80 26 31,39-251 0,-66-119 0,-66 224-15,-26 54-16,-14 26 16,13 13-16,-39 66 15</inkml:trace>
  <inkml:trace contextRef="#ctx0" brushRef="#br0" timeOffset="5311.04">7658 7076 0,'0'0'0,"132"-133"31,-132 107-15,-27 13-1,-158 198 17,80 106-1,118-252-31,159 54 31,-106-80-31,225-53 31,-212-52 1,-79 79-32</inkml:trace>
  <inkml:trace contextRef="#ctx0" brushRef="#br0" timeOffset="5575.68">8478 6732 0,'0'0'0,"0"-27"15,0 14-15,0 0 0,-14 13 16,-78 132 15,92-79-31,13 238 31,0-212-31,14 212 32,-14-92-1,-13-213-15</inkml:trace>
  <inkml:trace contextRef="#ctx0" brushRef="#br0" timeOffset="6309.85">9126 7115 0,'0'0'0,"-27"-13"15,1 13-15,13-13 0,-40 13 32,53 13-32,13 80 31,-13-54-31,13 120 31,-39-14 0,12-145-31,1 0 16,-40-224 15,53 157-15,0 1-16,27-132 16,-14 145-16,13 13 15,239-39 16,-212 92-31,-13 0 16,92 159 15,-132-145-31,-13-1 16,-159 107 15,145-120-31,-52 26 31,92-39-15,133 0 0,-94 14-1,226 118 17,-265-106-32,-13 1 0,-13-14 15,-66 40 1,26-40-16,-264 0 31,184-105 0,160 52-31,12-13 0</inkml:trace>
  <inkml:trace contextRef="#ctx0" brushRef="#br0" timeOffset="6794.83">9853 6930 0,'13'0'16,"-26"0"-16,40 0 0,-14 26 31,-13 160 1,0-133-32,0-1 0,-27 253 46,1-213-14,26-105-17,0-238 17,40-106-1,26 145 0,-53 199-31,13 13 16,107 132 15,-107-92-31,1 171 31,-173-105 0,120-106-31,-107-40 32,94-52-17</inkml:trace>
  <inkml:trace contextRef="#ctx0" brushRef="#br0" timeOffset="8284.35">10633 6970 0,'0'0'0,"53"-66"15,-39 52-15,25-25 32,-78 131-1,12-26-31,1 1 15,-67 184 1,67-172-16,-14 0 16,-39 133-1,79-185 1,-14-14 0,28-40-1,65-158 1,-39 119-16,145-331 31,-145 331-15,118-79-1,-131 145 1,52 172 0,-66-106-1,-13 13-15,13 146 16,-13-159-16,0 132 31,0-184-15</inkml:trace>
  <inkml:trace contextRef="#ctx0" brushRef="#br0" timeOffset="8506.91">10686 7366 0,'-26'-26'0,"52"52"0,-92-78 15,66 38 1,93 14 0,79 0-1,-119 0 1,13-13-16,-13 13 16,79-40-1,-132 27 1</inkml:trace>
  <inkml:trace contextRef="#ctx0" brushRef="#br0" timeOffset="9680.51">15091 4603 0,'0'0'15,"0"-14"-15,13-39 31,0 146 1,-26-27-32,-40 370 15,40-277 1,-40 542 15,40-529-31,-40 476 31,39-503-31,-39 384 32,-118 93-17,144-543 1,-52 146 0,79-198-1,145 12 1,-52-52-1,555-93 17,-410 80-32,40-1 0,714-26 15,-622 40 1,13 13-16,715 0 16,-754 0-1,-40 0-15,543-39 16,-741 12-1,-27-92 1,-145 66 0,-27 0-16</inkml:trace>
  <inkml:trace contextRef="#ctx0" brushRef="#br0" timeOffset="10387.09">15196 4563 0,'0'0'0,"-39"-132"31,118 105-15,609-26-1,991 0 16,-1282 40-15,1137 0 0,-277-14 15,-940 27 0,-356 93 0,-67 330 1,93-304-32,-80 437 31,-39 343 0,13-264 0,-14-120 1,-12-144-1,13-133 0,105-212-31,-92 67 31,27-93-31</inkml:trace>
  <inkml:trace contextRef="#ctx0" brushRef="#br0" timeOffset="10856.2">15977 6018 0,'0'0'16,"-27"-27"-16,27 14 0,-13-27 15,13 27-15,0 53 47,0 132-31,0-93-16,-13 238 31,-14-145-15</inkml:trace>
  <inkml:trace contextRef="#ctx0" brushRef="#br0" timeOffset="11169.32">15593 6004 0,'-13'-357'31,"39"291"-31,1 13 0,39 14 16,0 12-16,344 120 31,-145 145-15,-199-132-16,-40-14 0,-13 1 16,-171 211 15,-318-119 0,383-172-31,14-13 0,-54-79 31</inkml:trace>
  <inkml:trace contextRef="#ctx0" brushRef="#br0" timeOffset="11794.11">16902 6256 0,'27'-14'16,"-54"28"-16,14-120 31,-13 93-31,13-1 16,-1 14-16,-25 14 15,-80 131 16,39 27 1,94-79-1,-1-93-31,13 0 0,-13-14 16,106-78 15,-92 65-31,-14 1 15,0-1 1,-26 67 0,13 0-1,0-14 1,79 14 0,-52-53-1,13-1-15,26-39 16,-27 14-16,-12-14 15,13 0-15,-1-159 16,-39 133 0,-39-238-1,25 264 1,-25 40 0,52 65-1,27 279 1,-27-238-1,13 184 1,-26-224 0,0 0-16</inkml:trace>
  <inkml:trace contextRef="#ctx0" brushRef="#br0" timeOffset="12268.16">17114 6295 0,'0'-26'16,"0"-1"-16,0 80 0,0-119 0,13 53 15,67-14 1,118 14 15,-145 0-15,119-27 0,-146 27-1,1-13-15,-1-67 31,-39 67-31,-80-93 32,67 105-32,-67 54 15,80 0 1,-26 158 0,39-158-1,39 79 1,-26-106-1,54-26 1,-41-14 0,-13 1-16,53-67 15,-39 54 1,26-54 0,-53 106-1,-14 120 1,14-67-1,0 106 1</inkml:trace>
  <inkml:trace contextRef="#ctx0" brushRef="#br0" timeOffset="12876.43">17775 6943 0,'0'0'0,"0"-13"15,-66-13 17,40 12-17,-1 14-15,-78-13 16,78 13-1,-26-53 1,53 40 0,27-106-1,-14 93 1,93-107 0,-80 120-1,1 13-15,52 106 31,-79-53-31,0 251 16,-13-225 0,-53 239-1,39-252 1,-26 92 0,40-131-1,-27-54 1,27 14-1,-40-132 1,27 118 0,-80 54-1,66-1 1,-105 120 0,132-107-1,26 80 1,26-105-1,14-14-15</inkml:trace>
  <inkml:trace contextRef="#ctx0" brushRef="#br0" timeOffset="13244.88">17921 7261 0,'0'0'0,"26"-53"0,-12-27 15,-14 67 1,-14 66-1,1-26 1,-27 118 0,27-105-1,-13 65 1,26-91 0,-14-14-1,14-14 1,53-131-1,-39 105 1,12 14-16,53-40 31,-65 79-31,25 106 16,-39-79 0,0 92-1,0-106 1,0-12-16</inkml:trace>
  <inkml:trace contextRef="#ctx0" brushRef="#br0" timeOffset="13432.93">18291 7076 0,'13'-80'0,"-26"160"0,79-358 31,-52 265-31,-1 105 31,-66 278 1,53-277-32,-13-27 0,-1 13 15,1 27-15</inkml:trace>
  <inkml:trace contextRef="#ctx0" brushRef="#br0" timeOffset="14215.82">18265 7353 0,'-27'-39'31,"54"78"-31,-14-65 32,0 26-32,14 0 0,92 0 31,105-66 0,-197-67 0,-106 67 1,52 80-32,-39 91 15,26-12 1,40-53-16,-13-1 15,13 14-15,0-13 0,53 39 32,132-92-1,-145-14-31,132-171 31,-93-159 0,-79 304-31,-66-79 32,-13 330-1,65-132-31,14 199 31,80-54 0,-54-197-31,120-54 16,-107 14 0,67-173-1,-93 146 1,-13-132 0,0 145-1,-39 93 1,39-13-1,-13 198 1,13-172 0,26 119-1,-13-158 1,53 26 0,-52-53-1</inkml:trace>
  <inkml:trace contextRef="#ctx0" brushRef="#br0" timeOffset="14413.25">19455 6811 0,'-13'-13'15,"26"26"-15,-39-26 0,12 13 0,-39 39 32</inkml:trace>
  <inkml:trace contextRef="#ctx0" brushRef="#br0" timeOffset="14762.47">19548 7393 0,'0'0'0,"-14"-13"15,14 26 32,0 0-31,0 14-16,-13 92 16,-13 79 15,26-172-16,-14 1 1</inkml:trace>
  <inkml:trace contextRef="#ctx0" brushRef="#br0" timeOffset="14923.35">19667 7089 0,'0'0'0,"-27"-13"16,14 13-16,13 52 31</inkml:trace>
  <inkml:trace contextRef="#ctx0" brushRef="#br0" timeOffset="15293.15">19825 7499 0,'14'13'0,"-28"-26"0,41 39 16,-27-39-16,13-40 31,0 27-15,-13-1-16,13-39 16,-39 26 15,26 54-31,-13-1 15,-53 119 1,52-79 0,-12 145-1,26-145 1,-13 132 0,13-145-16,-53 66 31,40-93-16,-1 0-15,-38-26 16,25-66 0,27 26-16</inkml:trace>
  <inkml:trace contextRef="#ctx0" brushRef="#br0" timeOffset="15685.73">19984 7406 0,'0'0'0,"13"-26"16,-13 39 31,0 13-31,0 27-1,0-40 1,14 14-16,-1 13 15,0-40 1,13 0 0,-12-14-1,39-52 1,-53 40-16,0-106 31,-27 105-15,14 27-1,-40 66 1,40-39 0,0 131-1,26-92 1</inkml:trace>
  <inkml:trace contextRef="#ctx0" brushRef="#br0" timeOffset="18840.22">24520 4404 0,'0'0'0,"0"-106"31,0 93-31,53-27 31,-39 93-15,-1-13-16,0 13 0,-13 26 16,-40 556 15,27-476-31,-93 700 31,93-700-31,-13 0 0,-1 145 31,-39 489 1,66-687-32,-13 13 0,13-26 15,0-1-15,0 133 16,13-172 0,-13 0-16,13 26 31,-13-65-31,14-14 0,52-27 31,-40 1-31,305-27 31,-173 39-31,795 1 16,-623 13 0,1244 66-1,-1151-39 1,1151 118-1,-1243-118 1,806 65 0,-925-184 15,-331-14-15</inkml:trace>
  <inkml:trace contextRef="#ctx0" brushRef="#br0" timeOffset="19861.75">24507 4206 0,'-26'0'0,"52"0"0,1-27 31,26 27-31,0 0 16,39-13-16,14 13 16,714-53-1,-503 40 1,27 0-16,886 13 15,-780 13 1,-14 0-16,768 67 16,-530-14-1,252 26 1,-767-79 0,198 40-1,-304-53 1,-40 0-16,-13 14 31,0-1-15,-13 26-1,-40 200 17,40-173-17,-93 304 1,53-119-1,-40 212 1,67-317-16,-80 462 31,93-463-31,-80 411 32,27 105-1,66-582-16,-26 133 1,26-159 15,-13-80 1,-252-92-1</inkml:trace>
  <inkml:trace contextRef="#ctx0" brushRef="#br0" timeOffset="22107.7">26028 5634 0,'0'0'0,"27"-40"15,-27 27-15,13-13 32,0 26-17,-26 39 17,13-12-17,-53 131 1,0 1 15,53-132-31,0-14 16,0-26-1,79-173 17,-52 134-17,105-200 1,53 80 15,-52 305 0,-67 210 1,-66-276-32,0-1 15,-27 79 1</inkml:trace>
  <inkml:trace contextRef="#ctx0" brushRef="#br0" timeOffset="22499.1">26121 5832 0,'-27'-26'16,"54"52"-16,-80-131 15,66 105-15,133-40 31,250 27 1,-316-1-32,-14 14 15,132-52 17,-185-28-1,-13 67-31,0 0 15,0-14 17,0 41-32,-39 144 31,12 27-15,27-132-16,-26 132 31,13-132-16</inkml:trace>
  <inkml:trace contextRef="#ctx0" brushRef="#br0" timeOffset="34698.72">19124 4946 0,'0'0'0,"14"0"15,-14-13-15,0-13 32,0 12-32,13 14 15,93 67 1,-67-28-1,146 146 1,-145-132-16,0-13 16,39 79-1,-39-79 1,0-14-16</inkml:trace>
  <inkml:trace contextRef="#ctx0" brushRef="#br0" timeOffset="34933.01">19667 4907 0,'0'0'0,"0"-27"16,0 14-16,-14 26 16,-38 133-1,25-93 1,-198 211-1,159-198-15,13-13 16,-158 132 0,131-105-1</inkml:trace>
  <inkml:trace contextRef="#ctx0" brushRef="#br0" timeOffset="35671.11">30353 4893 0,'-13'-26'16,"26"52"-16,-39-105 16,26 66-1,26 39 1,0 14 0,133 185-1,-106-146 1,145 172-1,-158-198 1,26 27 0</inkml:trace>
  <inkml:trace contextRef="#ctx0" brushRef="#br0" timeOffset="35878.8">30842 4973 0,'0'0'0,"0"-93"32,-26 133-32,-186 171 31,67-91-15,-80 25-1,172-105 1,-13-1-16,13 1 0</inkml:trace>
  <inkml:trace contextRef="#ctx0" brushRef="#br0" timeOffset="39718.01">11559 4893 0,'14'0'16,"-1"0"15,-13-13 0,0 40 32,26 52-32,27 27 0,-13-40 0,26-106 1,238-304-1,-225 265-31,1 0 16,224-212 15,-278 278-31,-12-1 15,-1 14-15,-13 14 47,-13 12-15,-1-13-32,1 0 15</inkml:trace>
  <inkml:trace contextRef="#ctx0" brushRef="#br0" timeOffset="49389.7">2645 12193 0,'0'0'0,"-13"-13"15,-14 13 1,27 27 0,0-14-1,27 132 1,-27-92-16,13 238 31,-13 93 0,0-305-15,0 0-16,13 212 16,14 80 15,-14-318-31,13 13 16,120 66-1,-67-92-15,14-1 16,330 14-1,-238-53 1,27 13-16,515-13 16,1310-53 15,-1614 40-15,27 13-16,2116-39 31,-1998 25-31,28 1 15,1295 0 1,2262 13 15,-3439 13-15,2116 40 0,384 40 15,-2645-80-16,-40 0-15,1812-26 32,-1415-119-1,-834 92-31,-26 13 16,40-52-1,-93 53-15,1 12 16,-14-12-16,0 13 15,0 0-15,0-67 32,79-26-1,-53 93-15,120-93-1,26-39 16,-93-53 1,-79 171-17,-159-304 17,133 279-17,-67-134 1,67 120-16,-106-172 31,-27-26 0,146 237-15,-40-65 0,26 39 15,14 40 0,0 13-31,-66-14 31,-318 1 1,265 0-32,-583-27 31,-938-39 0,-212 0 0,-277 12 1,1679 67-32,-1455-13 31,-555 0 0,-27 13 0,1998 0-31,-1839 26 32,185-12-1,1759-14-31,-1031 13 15,1097-13 1,-819 13 15,898-13-31,-621 13 32,688 1-32,-397-1 15,476 0 1,-251 13-1,265 1 32,79-1-15,-27 14-1,27-40-31,-1 13 0,-38 14 15,12-14 1,13-13-16,-92 40 16,80-27-1,-14-13-15,-79 26 16,92-13-16,0-13 16,-52 14-1,78-1 16,14 40 1,-13-40-17,-27 106 1,27-66 0,13-13-16,-26 132 15,13-106-15,13 172 31,0-185-31</inkml:trace>
  <inkml:trace contextRef="#ctx0" brushRef="#br0" timeOffset="51198.27">13080 12815 0,'0'0'16,"27"-40"0,-14 27-1,0-27 1,-13 186 15,0-93-15,0 158-1,-13-171 1,-14 92 0,27-118-1,0-1 1,0-26-1,0-14-15,-13-79 16,0 53 0,13-13-16,26-225 15,107-53 17,-94 305-17,160-27 1,-146 66-1,172 119 1,-186-80 0,67 146-1,-106-105 1,-79 39 0,39-93-1,0 14-15,-118 53 16,131-80-1,1 0 1,39-13 0,119 0-1,-92 0 1,13 0-16,92 53 16,-118-27-1,-1 14-15,-39 79 16,-14-92-1,-144 25 1,131-52 0,-132-39-1,159 12 1,13 1-16,0-14 0</inkml:trace>
  <inkml:trace contextRef="#ctx0" brushRef="#br0" timeOffset="51651.99">14257 12590 0,'0'0'0,"14"0"15,-1-13-15,0 13 16,-13 13 0,0 93-1,0-66 1,40 171-1,-40-158 1,39 119 0,-39-132-1,0-14-15,0 40 16,-39-66 15,25-39-15,1-133-1,13 119 1,27-212 0,-14 212-1,0-158 1,-13 184 0,13-39-1,-13 79 16,0 14-15,0-1 0</inkml:trace>
  <inkml:trace contextRef="#ctx0" brushRef="#br0" timeOffset="51987.54">13966 12617 0,'0'0'0,"-79"-40"31,92 27-31,14-1 15,118-38 1,1 25 0,105-13-1,40 27 17,-265 13-32,-12 0 15,-14 13 1</inkml:trace>
  <inkml:trace contextRef="#ctx0" brushRef="#br0" timeOffset="52504.98">15051 12550 0,'0'0'0,"13"0"16,-13 53 15,-13 159 0,13-146-31,0 146 32,0-173-32,26 107 31,-12-146 0,-41-146 0,-26-184 1,40 264-32,13-14 0,13-118 31,119 0 0,-92 198-31,211 92 31,-105 133 1,-252-93-17,-172-105 16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478"/>
    </inkml:context>
    <inkml:brush xml:id="br0">
      <inkml:brushProperty name="width" value="0.05" units="cm"/>
      <inkml:brushProperty name="height" value="0.05" units="cm"/>
      <inkml:brushProperty name="color" value="#E71224"/>
    </inkml:brush>
  </inkml:definitions>
  <inkml:trace contextRef="#ctx0" brushRef="#br0">1 216 8069 0 0,'0'0'-151'0'0,"1"-10"80"0"0,3-30 77 0 0,-3 29 1674 0 0,4-6-1082 0 0,15-53-31 0 0,-15 53 2164 0 0,-2 11-2442 0 0,8-18-10 0 0,-8 18 1193 0 0,-3-4-1256 0 0,0 6 66 0 0,-1 9 1426 0 0,0 70-1405 0 0,-1 116 7 0 0,-1 215 159 0 0,-2-341-864 0 0,0 1-4012 0 0,6-58 2923 0 0,2-5-98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926"/>
    </inkml:context>
    <inkml:brush xml:id="br0">
      <inkml:brushProperty name="width" value="0.05" units="cm"/>
      <inkml:brushProperty name="height" value="0.05" units="cm"/>
      <inkml:brushProperty name="color" value="#E71224"/>
    </inkml:brush>
  </inkml:definitions>
  <inkml:trace contextRef="#ctx0" brushRef="#br0">55 115 7293 0 0,'9'-24'260'0'0,"-8"21"-163"0"0,0 0 1 0 0,0 0 0 0 0,0 0-1 0 0,0 0 1 0 0,0 0 0 0 0,1 0-1 0 0,2-5 1 0 0,-1 4 163 0 0,0 1-1 0 0,0-1 1 0 0,1 1-1 0 0,-1 0 1 0 0,1 0-1 0 0,-1 0 1 0 0,1 0-1 0 0,0 0 1 0 0,0 1 0 0 0,0 0-1 0 0,1 0 1 0 0,-1 0-1 0 0,9-2 1 0 0,-13 4-221 0 0,0 0 0 0 0,1 0 1 0 0,-1 0-1 0 0,0 0 0 0 0,1 0 1 0 0,-1 0-1 0 0,0 0 0 0 0,1-1 1 0 0,-1 1-1 0 0,0 0 0 0 0,0 0 1 0 0,1 0-1 0 0,-1 0 0 0 0,0 0 1 0 0,1-1-1 0 0,-1 1 0 0 0,0 0 1 0 0,0 0-1 0 0,1-1 0 0 0,-1 1 1 0 0,0 0-1 0 0,0 0 0 0 0,0-1 0 0 0,1 1 1 0 0,-1 0-1 0 0,0 0 0 0 0,0-1 1 0 0,0 1-1 0 0,0 0 0 0 0,0-1 1 0 0,0 1-1 0 0,1-1 0 0 0,-2 1-8 0 0,0 0-1 0 0,1 1 0 0 0,-1-1 0 0 0,1 0 0 0 0,-1 0 0 0 0,0 0 0 0 0,1 1 0 0 0,-1-1 1 0 0,1 0-1 0 0,-1 0 0 0 0,1 1 0 0 0,-1-1 0 0 0,1 1 0 0 0,0-1 0 0 0,-1 0 1 0 0,1 1-1 0 0,-1-1 0 0 0,1 1 0 0 0,0-1 0 0 0,-1 1 0 0 0,1-1 0 0 0,-1 2 1 0 0,-10 15 123 0 0,0 0-1 0 0,0 2 1 0 0,2-1 0 0 0,0 1 0 0 0,1 0 0 0 0,1 1 0 0 0,1 0 0 0 0,1 0 0 0 0,1 0 0 0 0,0 1-1 0 0,2 0 1 0 0,0-1 0 0 0,1 1 0 0 0,2 0 0 0 0,3 28 0 0 0,-4-42-147 0 0,1-1 1 0 0,1 0-1 0 0,-1 1 1 0 0,1-1-1 0 0,1 0 1 0 0,-1 0-1 0 0,1 0 1 0 0,0 0-1 0 0,0 0 1 0 0,1-1 0 0 0,-1 1-1 0 0,1-1 1 0 0,0 0-1 0 0,1 0 1 0 0,5 5-1 0 0,-5-7-5 0 0,-1 0 0 0 0,1 0-1 0 0,0 0 1 0 0,0 0 0 0 0,0-1 0 0 0,0 0 0 0 0,1 0 0 0 0,-1 0-1 0 0,1-1 1 0 0,-1 0 0 0 0,1 0 0 0 0,-1 0 0 0 0,1-1-1 0 0,-1 0 1 0 0,1 0 0 0 0,0 0 0 0 0,10-2 0 0 0,-7 0-9 0 0,0 0 1 0 0,1-1 0 0 0,-1 0-1 0 0,0-1 1 0 0,0 1 0 0 0,-1-2-1 0 0,1 1 1 0 0,-1-1 0 0 0,0 0-1 0 0,0-1 1 0 0,0 0 0 0 0,-1 0-1 0 0,0-1 1 0 0,0 0 0 0 0,-1 0-1 0 0,0-1 1 0 0,0 1 0 0 0,-1-1-1 0 0,0 0 1 0 0,0-1 0 0 0,-1 1-1 0 0,0-1 1 0 0,0 0 0 0 0,-1 0-1 0 0,0-1 1 0 0,-1 1 0 0 0,0 0-1 0 0,0-1 1 0 0,-1 1 0 0 0,0-13-1 0 0,-2 4 1 0 0,0 0 0 0 0,0 0 1 0 0,-2 0-1 0 0,0 1 0 0 0,-1-1 0 0 0,-10-25 0 0 0,11 36 4 0 0,0-1 0 0 0,0 1 0 0 0,-1 0 0 0 0,0 0 0 0 0,-1 0 0 0 0,1 0 0 0 0,-1 1 0 0 0,0-1 0 0 0,-1 1 0 0 0,0 1 0 0 0,0-1 0 0 0,0 1 0 0 0,-1 0 0 0 0,1 0 0 0 0,-1 1 1 0 0,-14-7-1 0 0,14 9-7 0 0,0 0 0 0 0,0 1 1 0 0,0 0-1 0 0,0 0 1 0 0,0 0-1 0 0,0 1 1 0 0,0 0-1 0 0,0 0 0 0 0,0 1 1 0 0,0 0-1 0 0,0 0 1 0 0,0 1-1 0 0,-9 2 1 0 0,-4 4-129 0 0,0 0 0 0 0,0 1 0 0 0,-19 11 0 0 0,35-18 29 0 0,1 0-1 0 0,0 0 1 0 0,-1 0-1 0 0,1 0 1 0 0,0 0-1 0 0,0 1 1 0 0,0-1 0 0 0,1 1-1 0 0,-1 0 1 0 0,1 0-1 0 0,-1 0 1 0 0,1 0-1 0 0,0 0 1 0 0,0 1-1 0 0,0-1 1 0 0,0 0-1 0 0,1 1 1 0 0,0 0 0 0 0,0-1-1 0 0,0 1 1 0 0,0 0-1 0 0,0 0 1 0 0,0-1-1 0 0,1 6 1 0 0,0-7 43 0 0,0 0-102 0 0,0-1 1 0 0,0 1-1 0 0,0 0 0 0 0,0 0 0 0 0,0-1 1 0 0,0 1-1 0 0,1 0 0 0 0,-1 0 0 0 0,0-1 1 0 0,1 1-1 0 0,0 0 0 0 0,-1-1 0 0 0,1 1 0 0 0,0 0 1 0 0,0-1-1 0 0,0 1 0 0 0,0-1 0 0 0,0 0 1 0 0,0 1-1 0 0,0-1 0 0 0,1 0 0 0 0,-1 1 1 0 0,0-1-1 0 0,1 0 0 0 0,-1 0 0 0 0,1 0 1 0 0,2 1-1 0 0,5 2-1042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328"/>
    </inkml:context>
    <inkml:brush xml:id="br0">
      <inkml:brushProperty name="width" value="0.05" units="cm"/>
      <inkml:brushProperty name="height" value="0.05" units="cm"/>
      <inkml:brushProperty name="color" value="#E71224"/>
    </inkml:brush>
  </inkml:definitions>
  <inkml:trace contextRef="#ctx0" brushRef="#br0">83 89 8893 0 0,'52'-52'-236'0'0,"-22"16"2911"0"0,-40 50-1321 0 0,-11 12-944 0 0,7-12-321 0 0,1 0 1 0 0,1 1-1 0 0,1 0 1 0 0,0 0-1 0 0,1 1 1 0 0,0 1-1 0 0,2 0 1 0 0,0 0-1 0 0,0 1 1 0 0,2 0-1 0 0,0 0 1 0 0,2 0-1 0 0,-1 1 1 0 0,2-1-1 0 0,1 1 1 0 0,0 0 0 0 0,2 0-1 0 0,0 0 1 0 0,3 23-1 0 0,-3-36-86 0 0,2 0-1 0 0,-1-1 1 0 0,0 1-1 0 0,1 0 1 0 0,0 0 0 0 0,1-1-1 0 0,-1 1 1 0 0,1-1-1 0 0,0 0 1 0 0,0 0-1 0 0,1 0 1 0 0,-1 0 0 0 0,1-1-1 0 0,0 1 1 0 0,1-1-1 0 0,-1 0 1 0 0,1 0-1 0 0,6 4 1 0 0,-4-4 1 0 0,0 0 1 0 0,1 0-1 0 0,-1-1 0 0 0,1 0 0 0 0,0-1 1 0 0,0 0-1 0 0,0 0 0 0 0,0 0 1 0 0,0-1-1 0 0,0 0 0 0 0,0-1 0 0 0,16-1 1 0 0,-4-1-4 0 0,1-1 0 0 0,-1-1 0 0 0,0 0 0 0 0,0-2 0 0 0,0 0 0 0 0,-1-1 0 0 0,25-14 0 0 0,-35 16-21 0 0,0 0 1 0 0,0-1-1 0 0,-1 0 0 0 0,0-1 0 0 0,-1 0 0 0 0,1 0 0 0 0,8-11 0 0 0,-12 13-4 0 0,-1-1 1 0 0,1 1-1 0 0,-1-1 0 0 0,0 0 0 0 0,0 0 0 0 0,-1 0 0 0 0,0 0 0 0 0,0-1 0 0 0,0 1 0 0 0,-1-1 0 0 0,0 1 0 0 0,1-9 0 0 0,-2-2 0 0 0,-1 1 1 0 0,0 0 0 0 0,-1 0-1 0 0,0 0 1 0 0,-1 1 0 0 0,-1-1-1 0 0,-1 1 1 0 0,0-1 0 0 0,-1 1-1 0 0,-1 1 1 0 0,0-1 0 0 0,-1 1-1 0 0,0 0 1 0 0,-20-23 0 0 0,24 33 19 0 0,0 1 1 0 0,0 0-1 0 0,0 0 1 0 0,0 0-1 0 0,-1 0 1 0 0,1 1-1 0 0,-1 0 1 0 0,0 0 0 0 0,0 0-1 0 0,0 0 1 0 0,0 1-1 0 0,0 0 1 0 0,0 0-1 0 0,0 0 1 0 0,0 1-1 0 0,0-1 1 0 0,0 1 0 0 0,0 1-1 0 0,0-1 1 0 0,-1 1-1 0 0,1-1 1 0 0,0 2-1 0 0,0-1 1 0 0,-8 3-1 0 0,3 0-235 0 0,-1 0 0 0 0,1 1 1 0 0,1-1-1 0 0,-1 2 0 0 0,1 0 0 0 0,-1 0 0 0 0,2 0 0 0 0,-1 1 0 0 0,1 0 0 0 0,-13 15 0 0 0,20-21 63 0 0,0 1 1 0 0,0-1 0 0 0,0 0-1 0 0,0 1 1 0 0,1-1-1 0 0,-1 1 1 0 0,0 0 0 0 0,1-1-1 0 0,-1 1 1 0 0,1-1-1 0 0,0 1 1 0 0,-1 0 0 0 0,1-1-1 0 0,0 1 1 0 0,0 2-1 0 0,0 2-916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744"/>
    </inkml:context>
    <inkml:brush xml:id="br0">
      <inkml:brushProperty name="width" value="0.05" units="cm"/>
      <inkml:brushProperty name="height" value="0.05" units="cm"/>
      <inkml:brushProperty name="color" value="#E71224"/>
    </inkml:brush>
  </inkml:definitions>
  <inkml:trace contextRef="#ctx0" brushRef="#br0">74 39 8729 0 0,'8'-4'-426'0'0,"-8"4"458"0"0,0 0 0 0 0,0 1 0 0 0,0-1 0 0 0,0 0 0 0 0,0 0 0 0 0,0 0 0 0 0,0 0 1 0 0,0 0-1 0 0,0 0 0 0 0,0 0 0 0 0,0 1 0 0 0,0-1 0 0 0,0 0 0 0 0,0 0 0 0 0,0 0 0 0 0,0 0 1 0 0,0 0-1 0 0,0 0 0 0 0,0 0 0 0 0,0 0 0 0 0,0 1 0 0 0,1-1 0 0 0,-1 0 0 0 0,0 0 0 0 0,0 0 0 0 0,0 0 1 0 0,0 0-1 0 0,0 0 0 0 0,0 0 0 0 0,0 0 0 0 0,0 0 0 0 0,0 0 0 0 0,1 0 0 0 0,-1 0 0 0 0,0 0 0 0 0,0 1 1 0 0,0-1-1 0 0,0 0 0 0 0,0 0 0 0 0,0 0 0 0 0,0 0 0 0 0,1 0 0 0 0,-1 0 0 0 0,0 0 0 0 0,0 0 1 0 0,0 0-1 0 0,0 0 0 0 0,0 0 0 0 0,0-1 0 0 0,0 1 0 0 0,1 0 0 0 0,-1 0 0 0 0,-1 1 146 0 0,1-1-1 0 0,-1 1 0 0 0,0-1 1 0 0,0 0-1 0 0,1 1 0 0 0,-1-1 1 0 0,0 0-1 0 0,0 0 0 0 0,1 0 1 0 0,-1 0-1 0 0,0 1 0 0 0,0-1 1 0 0,0 0-1 0 0,1 0 0 0 0,-1 0 1 0 0,0 0-1 0 0,0-1 0 0 0,0 1 1 0 0,0 0-127 0 0,0 0 0 0 0,-1 0 0 0 0,1 0 0 0 0,0 0 0 0 0,0 0 0 0 0,0 0 0 0 0,0 0 0 0 0,0 0 0 0 0,0 0 0 0 0,0 1 0 0 0,0-1 0 0 0,0 0 0 0 0,0 1 0 0 0,-2 0 0 0 0,-2 4 71 0 0,1-1 1 0 0,1 1 0 0 0,-1 0 0 0 0,1 0 0 0 0,-1 0 0 0 0,1 0 0 0 0,1 1-1 0 0,-1-1 1 0 0,1 1 0 0 0,-3 9 0 0 0,1 1 54 0 0,1 0-1 0 0,-3 28 1 0 0,5-28-135 0 0,0-1 1 0 0,2 1-1 0 0,0-1 0 0 0,0 1 1 0 0,1-1-1 0 0,1 1 0 0 0,1-1 0 0 0,7 21 1 0 0,-8-30-40 0 0,-1 0 0 0 0,1 0 0 0 0,0 0 0 0 0,0-1 0 0 0,1 0 1 0 0,-1 1-1 0 0,1-1 0 0 0,0-1 0 0 0,1 1 0 0 0,-1 0 0 0 0,1-1 0 0 0,0 0 1 0 0,0 0-1 0 0,0-1 0 0 0,1 1 0 0 0,-1-1 0 0 0,1 0 0 0 0,0-1 0 0 0,0 0 1 0 0,0 1-1 0 0,0-2 0 0 0,0 1 0 0 0,8 0 0 0 0,-7 0-10 0 0,1-2 0 0 0,0 1-1 0 0,0-1 1 0 0,0 0 0 0 0,-1-1-1 0 0,1 0 1 0 0,0 0 0 0 0,0-1-1 0 0,-1 0 1 0 0,1 0 0 0 0,-1-1-1 0 0,8-3 1 0 0,-5 0-45 0 0,-1 1 1 0 0,0-2-1 0 0,-1 1 1 0 0,1-1-1 0 0,-1 0 1 0 0,-1-1-1 0 0,1 0 0 0 0,7-11 1 0 0,3-4-92 0 0,-8 11 89 0 0,0 0 1 0 0,-1-1-1 0 0,-1 0 1 0 0,9-18 0 0 0,-15 26 50 0 0,0 0 0 0 0,0 0 0 0 0,-1 0 1 0 0,0 0-1 0 0,0-1 0 0 0,0 1 0 0 0,0 0 0 0 0,-1-1 1 0 0,0 1-1 0 0,-1-1 0 0 0,1 1 0 0 0,-1 0 1 0 0,0-1-1 0 0,0 1 0 0 0,0 0 0 0 0,-4-8 0 0 0,1 2 0 0 0,0 1-1 0 0,-1 0 1 0 0,-1 0-1 0 0,0 0 1 0 0,0 1-1 0 0,-1 0 0 0 0,0 0 1 0 0,0 1-1 0 0,-1 0 1 0 0,0 0-1 0 0,-9-7 0 0 0,10 11 1 0 0,0-1 0 0 0,1 1-1 0 0,-2 1 1 0 0,1-1-1 0 0,0 1 1 0 0,-1 0-1 0 0,1 1 1 0 0,-1 0 0 0 0,0 0-1 0 0,0 1 1 0 0,0 0-1 0 0,0 0 1 0 0,0 1-1 0 0,0 0 1 0 0,0 0 0 0 0,-10 2-1 0 0,4 0-60 0 0,-2 0-351 0 0,-1 1 0 0 0,1 0 0 0 0,-1 1 0 0 0,1 1 0 0 0,0 0 0 0 0,-15 8 0 0 0,25-9-858 0 0,3 1-158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382"/>
    </inkml:context>
    <inkml:brush xml:id="br0">
      <inkml:brushProperty name="width" value="0.05" units="cm"/>
      <inkml:brushProperty name="height" value="0.05" units="cm"/>
      <inkml:brushProperty name="color" value="#E71224"/>
    </inkml:brush>
  </inkml:definitions>
  <inkml:trace contextRef="#ctx0" brushRef="#br0">126 276 6689 0 0,'-5'-6'192'0'0,"0"-1"1"0"0,1 1-1 0 0,0-1 1 0 0,0 0 0 0 0,-5-11-1 0 0,6 11 465 0 0,0 0 0 0 0,-1 0 0 0 0,0 0-1 0 0,0 1 1 0 0,-8-10 0 0 0,12 16-628 0 0,0 0 0 0 0,-1 0 0 0 0,1 0 0 0 0,0 0 0 0 0,0-1 1 0 0,0 1-1 0 0,0 0 0 0 0,0 0 0 0 0,0 0 0 0 0,0 0 0 0 0,-1 0 0 0 0,1 0 0 0 0,0 0 0 0 0,0 0 0 0 0,0 0 0 0 0,0 0 0 0 0,0 0 0 0 0,-1 0 1 0 0,1 0-1 0 0,0 0 0 0 0,0 0 0 0 0,0 0 0 0 0,0 0 0 0 0,0 0 0 0 0,0 0 0 0 0,-1 0 0 0 0,1 0 0 0 0,0 1 0 0 0,0-1 0 0 0,0 0 0 0 0,0 0 1 0 0,0 0-1 0 0,0 0 0 0 0,0 0 0 0 0,-1 0 0 0 0,1 0 0 0 0,0 0 0 0 0,0 0 0 0 0,0 1 0 0 0,0-1 0 0 0,0 0 0 0 0,0 0 0 0 0,0 0 0 0 0,0 0 1 0 0,0 0-1 0 0,0 0 0 0 0,0 1 0 0 0,0-1 0 0 0,0 0 0 0 0,0 0 0 0 0,0 0 0 0 0,0 0 0 0 0,0 0 0 0 0,0 0 0 0 0,0 1 0 0 0,-3 15 414 0 0,0 25-545 0 0,3-37 212 0 0,-2 70 11 0 0,10 83-1 0 0,20 73-47 0 0,-12-141-15 0 0,1 12-42 0 0,-17-83-4 0 0,-4-25 2 0 0,-7-29-19 0 0,-20-119-279 0 0,-18-93-49 0 0,38 170 258 0 0,-3-93 1 0 0,14 155 64 0 0,0-1 1 0 0,1 1-1 0 0,0 0 0 0 0,2 0 1 0 0,0 0-1 0 0,9-29 1 0 0,-10 40 9 0 0,-1 1 1 0 0,1 0-1 0 0,0 0 1 0 0,0 1-1 0 0,0-1 0 0 0,1 0 1 0 0,-1 1-1 0 0,1-1 1 0 0,0 1-1 0 0,0 0 0 0 0,0 0 1 0 0,0 0-1 0 0,1 0 1 0 0,-1 0-1 0 0,1 1 0 0 0,0 0 1 0 0,-1 0-1 0 0,1 0 1 0 0,0 0-1 0 0,0 0 0 0 0,0 1 1 0 0,1 0-1 0 0,-1 0 1 0 0,0 0-1 0 0,0 0 1 0 0,1 1-1 0 0,-1-1 0 0 0,1 1 1 0 0,-1 0-1 0 0,5 1 1 0 0,-1 0-1 0 0,0 1 1 0 0,-1-1-1 0 0,1 1 1 0 0,-1 1-1 0 0,0 0 1 0 0,1 0-1 0 0,-1 0 1 0 0,0 1 0 0 0,-1 0-1 0 0,1 0 1 0 0,-1 1-1 0 0,0 0 1 0 0,0 0-1 0 0,0 0 1 0 0,0 1-1 0 0,-1 0 1 0 0,0 0-1 0 0,6 10 1 0 0,-8-11 3 0 0,1 0 0 0 0,-1 1 0 0 0,-1-1 1 0 0,1 1-1 0 0,-1 0 0 0 0,0 0 0 0 0,-1-1 0 0 0,1 1 0 0 0,-1 1 1 0 0,0-1-1 0 0,0 0 0 0 0,-1 0 0 0 0,0 0 0 0 0,0 0 0 0 0,-1 0 0 0 0,1 0 1 0 0,-1 1-1 0 0,-1-1 0 0 0,1 0 0 0 0,-1-1 0 0 0,0 1 0 0 0,0 0 0 0 0,-6 10 1 0 0,-1-2 16 0 0,-1-1 0 0 0,-1 0 0 0 0,0 0 0 0 0,0-1 0 0 0,-1 0 1 0 0,-17 13-1 0 0,-87 52-1095 0 0,104-69 714 0 0,-11 5-1600 0 0,16-10 736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859"/>
    </inkml:context>
    <inkml:brush xml:id="br0">
      <inkml:brushProperty name="width" value="0.05" units="cm"/>
      <inkml:brushProperty name="height" value="0.05" units="cm"/>
      <inkml:brushProperty name="color" value="#E71224"/>
    </inkml:brush>
  </inkml:definitions>
  <inkml:trace contextRef="#ctx0" brushRef="#br0">5 151 8037 0 0,'-1'0'49'0'0,"1"1"0"0"0,0-1 0 0 0,-1 0 1 0 0,1 0-1 0 0,0 0 0 0 0,0 0 0 0 0,0 0 0 0 0,-1 1 0 0 0,1-1 1 0 0,0 0-1 0 0,0 0 0 0 0,0 0 0 0 0,-1 0 0 0 0,1 1 1 0 0,0-1-1 0 0,0 0 0 0 0,0 0 0 0 0,0 1 0 0 0,0-1 1 0 0,-1 0-1 0 0,1 0 0 0 0,0 1 0 0 0,0-1 0 0 0,0 0 1 0 0,0 0-1 0 0,0 1 0 0 0,0-1 0 0 0,0 0 0 0 0,0 1 0 0 0,0-1 1 0 0,0 0-1 0 0,0 0 0 0 0,0 1 0 0 0,0-1 0 0 0,0 1 1 0 0,4 19 1306 0 0,12 29 256 0 0,-12-38-1362 0 0,18 53 394 0 0,19 64 5 0 0,-1 93-179 0 0,-40-214-468 0 0,0 0-1 0 0,0 0 0 0 0,-2 13 0 0 0,0 0 5 0 0,2-20 11 0 0,-1-2-8 0 0,-1-1-1 0 0,1 1 1 0 0,0-1-1 0 0,0 1 1 0 0,0-1-1 0 0,0 1 1 0 0,0-6-1 0 0,0 4-3 0 0,-26-110-69 0 0,-18-176-1 0 0,42 255 61 0 0,1-60 0 0 0,2 85-1 0 0,1-1 0 0 0,0 1 0 0 0,1 0 0 0 0,0 0 0 0 0,0 0 0 0 0,1 1 0 0 0,1-1 0 0 0,0 1 1 0 0,0-1-1 0 0,9-13 0 0 0,-11 20 3 0 0,-1 1 1 0 0,1 0 0 0 0,0 0 0 0 0,0 0 0 0 0,0 0-1 0 0,0 1 1 0 0,0-1 0 0 0,0 0 0 0 0,0 1-1 0 0,1-1 1 0 0,-1 1 0 0 0,1 0 0 0 0,-1 0 0 0 0,1 0-1 0 0,-1 0 1 0 0,1 0 0 0 0,-1 1 0 0 0,1-1-1 0 0,3 1 1 0 0,-2 0 4 0 0,0 0-1 0 0,0 0 1 0 0,0 1-1 0 0,0-1 1 0 0,0 1-1 0 0,0 0 1 0 0,0 0-1 0 0,0 1 1 0 0,0-1-1 0 0,-1 1 1 0 0,7 4-1 0 0,-4-3 0 0 0,-1 0 0 0 0,0 1 0 0 0,0 0 0 0 0,-1 0 0 0 0,1 0 1 0 0,-1 1-1 0 0,0 0 0 0 0,0-1 0 0 0,0 1 0 0 0,-1 1 0 0 0,1-1 0 0 0,-1 0 0 0 0,-1 1 0 0 0,1 0 0 0 0,-1-1 0 0 0,3 12 0 0 0,-3-6-3 0 0,-1 1-1 0 0,-1-1 0 0 0,0 1 0 0 0,-1 0 0 0 0,-1 12 1 0 0,1-19 4 0 0,0 1 0 0 0,-1-1 1 0 0,1 0-1 0 0,-1 0 0 0 0,0 0 1 0 0,-1 0-1 0 0,1 0 0 0 0,-1 0 1 0 0,0-1-1 0 0,0 1 0 0 0,0-1 1 0 0,-8 8-1 0 0,0-2-308 0 0,-1-1 0 0 0,-1 0 0 0 0,0-1 1 0 0,0 0-1 0 0,0-1 0 0 0,-1 0 0 0 0,0-1 0 0 0,-27 8 0 0 0,28-12-901 0 0,0-1-151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20.204"/>
    </inkml:context>
    <inkml:brush xml:id="br0">
      <inkml:brushProperty name="width" value="0.05" units="cm"/>
      <inkml:brushProperty name="height" value="0.05" units="cm"/>
      <inkml:brushProperty name="color" value="#E71224"/>
    </inkml:brush>
  </inkml:definitions>
  <inkml:trace contextRef="#ctx0" brushRef="#br0">29 119 8001 0 0,'-8'-29'212'0'0,"6"26"-142"0"0,1-1-1 0 0,-1 0 0 0 0,1 0 1 0 0,0 0-1 0 0,0 1 0 0 0,1-1 1 0 0,-1 0-1 0 0,1 0 0 0 0,0-5 1 0 0,0 8-29 0 0,1 0 102 0 0,-1-1 0 0 0,1 0 0 0 0,-1 0 0 0 0,0 1 0 0 0,1-1 0 0 0,-1 0 0 0 0,0 0 0 0 0,0 1 0 0 0,0-1 0 0 0,0 0 0 0 0,0 0 0 0 0,-1 0 0 0 0,1 1 0 0 0,0-1 0 0 0,-1 0 0 0 0,0 1 0 0 0,1-1 0 0 0,-1 0 0 0 0,0 1 0 0 0,0-1 0 0 0,0 1 0 0 0,0-1 0 0 0,0 1 0 0 0,0-1 0 0 0,-3-2 2827 0 0,7 7-1324 0 0,1 1-1287 0 0,0 0 1 0 0,0 0-1 0 0,0 0 0 0 0,-1 0 0 0 0,4 6 0 0 0,10 29 577 0 0,-2 0-1 0 0,-2 1 0 0 0,13 63 0 0 0,-5-16-506 0 0,-14-62-364 0 0,20 84-871 0 0,-24-93-16 0 0,-1 0 1 0 0,0 1-1 0 0,-1-1 1 0 0,-2 27 0 0 0,-4-6-1694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6.574"/>
    </inkml:context>
    <inkml:brush xml:id="br0">
      <inkml:brushProperty name="width" value="0.05" units="cm"/>
      <inkml:brushProperty name="height" value="0.05" units="cm"/>
      <inkml:brushProperty name="color" value="#E71224"/>
    </inkml:brush>
  </inkml:definitions>
  <inkml:trace contextRef="#ctx0" brushRef="#br0">13 46 4784 0 0,'1'-4'291'0'0,"-1"4"-241"0"0,0-1 0 0 0,1 1 0 0 0,-1 0 0 0 0,0 0 0 0 0,0-1 0 0 0,0 1 0 0 0,0 0-1 0 0,1-1 1 0 0,-1 1 0 0 0,0 0 0 0 0,0 0 0 0 0,0-1 0 0 0,0 1 0 0 0,0 0 0 0 0,0-1 0 0 0,0 1-1 0 0,0 0 1 0 0,0-1 0 0 0,0 1 0 0 0,0 0 0 0 0,0-1 0 0 0,0 1 0 0 0,0 0 0 0 0,0-1-1 0 0,0 1 1 0 0,-1 0 0 0 0,1 0 0 0 0,0-1 0 0 0,0 1 0 0 0,0 0 0 0 0,0-1 0 0 0,-1 1 0 0 0,1 0-1 0 0,0-1 1 0 0,-1 1 46 0 0,0 0-1 0 0,1-1 0 0 0,-1 1 0 0 0,0 0 1 0 0,1-1-1 0 0,-1 1 0 0 0,0 0 1 0 0,1-1-1 0 0,-1 1 0 0 0,1-1 0 0 0,-1 1 1 0 0,0-1-1 0 0,1 1 0 0 0,-1-1 1 0 0,1 0-1 0 0,0 1 0 0 0,-1-1 0 0 0,1 0 1 0 0,0 1-1 0 0,-1-1 0 0 0,1 0 0 0 0,0 1 1 0 0,0-1-1 0 0,-1 0 0 0 0,1 0 1 0 0,0 1-1 0 0,0-1 0 0 0,0 0 0 0 0,0 0 1 0 0,0 1-1 0 0,0-1 0 0 0,0 0 1 0 0,0 0-1 0 0,1 1 0 0 0,-1-1 0 0 0,0-1 1 0 0,0 0 170 0 0,-2-3 897 0 0,5 5-155 0 0,2 0-1112 0 0,234 8 612 0 0,1 0-150 0 0,-155-5-307 0 0,-106-6-1760 0 0,9 3 724 0 0,3-1-201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040"/>
    </inkml:context>
    <inkml:brush xml:id="br0">
      <inkml:brushProperty name="width" value="0.05" units="cm"/>
      <inkml:brushProperty name="height" value="0.05" units="cm"/>
      <inkml:brushProperty name="color" value="#E71224"/>
    </inkml:brush>
  </inkml:definitions>
  <inkml:trace contextRef="#ctx0" brushRef="#br0">51 59 6813 0 0,'-5'-5'-83'0'0,"-21"-19"1636"0"0,22 19-1113 0 0,-8-14-134 0 0,9 14 2229 0 0,6 112-2385 0 0,0-58-86 0 0,-4 58 0 0 0,-1-58-94 0 0,3-1 0 0 0,13 94 0 0 0,-12-128-497 0 0,-1 0 1 0 0,-1 17-1 0 0,0-13-2196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380"/>
    </inkml:context>
    <inkml:brush xml:id="br0">
      <inkml:brushProperty name="width" value="0.05" units="cm"/>
      <inkml:brushProperty name="height" value="0.05" units="cm"/>
      <inkml:brushProperty name="color" value="#E71224"/>
    </inkml:brush>
  </inkml:definitions>
  <inkml:trace contextRef="#ctx0" brushRef="#br0">36 214 5448 0 0,'-9'-32'111'0'0,"2"10"89"0"0,2 0-1 0 0,-6-39 1 0 0,8 42 7 0 0,2 16 966 0 0,15-3-1116 0 0,24-8-49 0 0,1 1 0 0 0,42-7 0 0 0,-77 19-7 0 0,0 1 0 0 0,0 0-1 0 0,0 0 1 0 0,0 0 0 0 0,1 0-1 0 0,-1 1 1 0 0,0-1 0 0 0,0 1-1 0 0,0 0 1 0 0,0 0 0 0 0,0 1-1 0 0,0-1 1 0 0,0 1 0 0 0,0 0-1 0 0,5 4 1 0 0,7 2 13 0 0,-5-3-7 0 0,0-1-1 0 0,-1 1 1 0 0,0 1 0 0 0,0 0-1 0 0,17 14 1 0 0,-25-18-3 0 0,0 0 0 0 0,0 0-1 0 0,0 0 1 0 0,0 1 0 0 0,-1-1 0 0 0,1 1-1 0 0,-1 0 1 0 0,1-1 0 0 0,-1 1-1 0 0,0 0 1 0 0,0 0 0 0 0,0-1 0 0 0,-1 1-1 0 0,1 0 1 0 0,-1 0 0 0 0,1 0 0 0 0,-1 0-1 0 0,0 0 1 0 0,0 0 0 0 0,0 0 0 0 0,-1 0-1 0 0,1 0 1 0 0,-1 0 0 0 0,0 0 0 0 0,1 0-1 0 0,-1 0 1 0 0,-3 4 0 0 0,0 3 5 0 0,-2-1 0 0 0,1 0 1 0 0,-1 0-1 0 0,-1 0 0 0 0,1-1 0 0 0,-2 1 1 0 0,1-2-1 0 0,-1 1 0 0 0,0-1 1 0 0,0 0-1 0 0,-1-1 0 0 0,-15 9 1 0 0,-13 5-105 0 0,-72 28 1 0 0,98-43 35 0 0,-39 14-560 0 0,29-10 97 0 0</inkml:trace>
</inkml:ink>
</file>

<file path=ppt/ink/ink7.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5-26T07:41:30.160"/>
    </inkml:context>
    <inkml:brush xml:id="br0">
      <inkml:brushProperty name="width" value="0.05292" units="cm"/>
      <inkml:brushProperty name="height" value="0.05292" units="cm"/>
      <inkml:brushProperty name="color" value="#FFFF00"/>
    </inkml:brush>
  </inkml:definitions>
  <inkml:trace contextRef="#ctx0" brushRef="#br0">3214 3783 0,'0'0'0,"0"-14"0,0 54 15,13-14 1,0 41-1,27 144 17,-40-131-17,53 316 1,-40-263 0,-13 448-1,0-435 1,-13 436-1,13-450 1,0 437 0,-27-67 15,14-409-15,-40 237 15,53-250-31,-13 118 15,26-158 1,40 52 0,-26-92-1,290-66 1,-198 40 0,542-133-1,-449 133 1,674-54-1,-661 80 1,648-13 0,-675 0-1,477-14 1,-543 14-16,212-27 31,-304 27-15,-14-26-1</inkml:trace>
  <inkml:trace contextRef="#ctx0" brushRef="#br0" timeOffset="1076.93">3082 3650 0,'-27'-13'0,"54"26"16,-54-66-1,54 40 1,171-40-1,860-105 17,370 78-1,27 41 0,-1190 39-31,-14 0 16,371 0-1,-464 0-15,305 39 32,-291 80-1,-13 185 0,-119 239 0,-54-411-31,-25 437 32,25-437-32,41 397 31,-14-410-31,14 449 31,-27-158 0,0-132 1,-27-93-1,14-158-31,-106 52 31,66-79-31,-278 27 31,-343-14 1,542 0-32,-516 80 31,462-54-31</inkml:trace>
  <inkml:trace contextRef="#ctx0" brushRef="#br0" timeOffset="2591.56">12750 3201 0,'0'0'0,"52"13"32,68 265-1,25 409 0,-158 252 0,-119-39 1,92-729-32,-66 398 15,80-437 1,-41 331 15,54-370-31,66 224 31,265-237 1,-199-80-32,515 13 15,-435 0 1,806 27 15,-714-27-31,912 13 16,-898-26-1,911 27 1,-925-27 0,1058 39-1,-317 1 17,-873-40-17,290-26 1,-369 12-1,145-91 1,-186 65 0,67-158-1,-93 145 1,-66-357 0,27 317-1,-133-396 1,133 357-1,-93-477 1,92 451 0,14-385 15,13 424-31,0 0 0,-13-185 16,0 212-1,-67-252 1,1 159 15,-27 132 0,66 40-15,-211-1 0,40 1-1,92 13 1,-715-40-1,-303-13 17,872 40-17,-832-13 1,792 13 0,1 13-16,-595-14 15,608 14 1,-767-13-1,582 13 1,-265 0 0,596 0-1,-212 0 1,317 0 0,13 0-16</inkml:trace>
  <inkml:trace contextRef="#ctx0" brushRef="#br0" timeOffset="4115.84">23224 4074 0,'27'0'15,"-14"13"1,27 79-1,13 662 17,-53-582-32,0 13 15,-14 384 1,28 357 15,52-107 0,-53-673-31,-26 396 32,0-396-17,-1-93-15,14-1 16,53 28 0,-13-80-16,26 0 15,344-27 1,529-65 15,-701 92-15,754 0-1,-476 26 1,304 14 0,-291-14-1,225 1 1,396-40 15,-1004-1-15,317-39-1,-384 40 1,133-132 0,-146-186 15,-119-224 0,53 422-31,-13 14 16,-1-277-1,14 277-15,53-503 32,-26-13-1,-14 530-31,-13-14 15,40-252 1,-40 292 0,0-93-1,0 119-15,-13-106 32,-40 27-1,-80 92 0,-224 40 0,238 0-31,-13 0 16,-1072-92 15,-171-14 0,-1 40 1,94-13-1,964 65-15,-224-52 15,489 53-31,-119 0 31,146 13-31,12 0 16,-39 0-1,53 13-15,-13 27 32,79 26-1</inkml:trace>
  <inkml:trace contextRef="#ctx0" brushRef="#br0" timeOffset="5800.58">3002 5568 0,'13'0'16,"-26"0"-16,53 0 0,-14 0 0,54 0 15,-67 0 1,0 0-1,-53 26 17</inkml:trace>
  <inkml:trace contextRef="#ctx0" brushRef="#br0" timeOffset="6567.98">5330 5422 0,'0'0'0,"13"-52"15,-13 25-15,0-105 32,0 119-17,-13-67 1,0 67-1,-106-13 1,79 39 0,-13 0-16,-132 53 15,132-39 1,0-1-16,-92 106 16,145-105-1,26 39 1,199 40-1,-132-80 1,-14 1-16,212 118 16,-185 67 15,-133-173-15,-184 80-1,131-105 1,-224 12-1,238-39 1,26 0-16,-52-93 16,78 66-1,67-198 1</inkml:trace>
  <inkml:trace contextRef="#ctx0" brushRef="#br0" timeOffset="7028.88">5740 5396 0,'0'0'15,"53"-13"1,-53 66 15,0-14-15,0-12-16,13 26 0,-13 52 15,0-52-15,0 0 16,0 119 0,0-145-1,0-1 1,-13-52 0,-14-120-1,27 80-15,14-225 31,25 132-15,27-26 0,-13 132-1,80 133 1,-1 250 15,-106-250-15,27 171-1,-66-106 1</inkml:trace>
  <inkml:trace contextRef="#ctx0" brushRef="#br0" timeOffset="7218.64">5740 5594 0,'0'0'0,"-79"-105"15,65 78-15,14 14 16,225-14 15,-145 14-15,303 0 0,-290 0-16</inkml:trace>
  <inkml:trace contextRef="#ctx0" brushRef="#br0" timeOffset="7545.66">6838 5171 0,'0'0'0,"13"-119"32,-79 132-1,-146 225 0,80 53 0,264-79 1,172-186-1,-92-184 0,-212 131-15,-26-26-16</inkml:trace>
  <inkml:trace contextRef="#ctx0" brushRef="#br0" timeOffset="10338.57">15858 5832 0,'26'-26'0,"-13"13"0,-13-14 16,14-79 15,-147 27 0,80 79-31,-224 40 31,224-27-31,-119 132 32,357 160-1,119-107 0,-105-39 0,-199-146-31,-27 13 0,-211 14 32,-172-53-17,357 0 1,-26-106 0</inkml:trace>
  <inkml:trace contextRef="#ctx0" brushRef="#br0" timeOffset="10751.81">15924 5978 0,'79'-27'0,"-158"54"0,277-67 15,-171 40-15,-1 0 0,-13 0 16,-39 80 0,13-41-1,-40 146 1,39-145-1,14 119 1,0-133 0,0-13-16,0 1 15,27-41 1,-27 1 0,53-173-1,-27 120 1,14-66-1,105-107 1,-118 252 0,52 146-1,-66-93 1,40 224 0,-53-224-1,-26 159 16</inkml:trace>
  <inkml:trace contextRef="#ctx0" brushRef="#br0" timeOffset="11310.92">16162 6256 0,'-13'-27'15,"26"54"-15,-26-80 0,13 39 0,0-12 16,79 0-1,-39 12 1,184-25 0,-157 25-1,118-25 1,-159 26 0,14-14-1,-27 27 1,-26 93-1,13-40 1,-13 171 0,13-171-1,26 119 1,-26-145 0,13-27-1,-13-40 1,-26-172-1,26 133 1,13-252 0,14 252-1,78-106 1,-65 172 0,106 105-1,-107-52 1,-12 13-16,-14 132 15,-198-26 17,132-146-17,13 0-15</inkml:trace>
  <inkml:trace contextRef="#ctx0" brushRef="#br0" timeOffset="11624.28">18093 5965 0,'0'0'0,"0"-27"16,0 159 15,13-79-15,0 212 0,-13-199-1,-13 146 1,0-160-16</inkml:trace>
  <inkml:trace contextRef="#ctx0" brushRef="#br0" timeOffset="11923.54">17894 6070 0,'0'0'0,"-13"-52"16,13-67-1,40 79 1,52 40 0,-39 13-16,27 14 0,78 52 15,-78-26 1,-1 0-16,-13 13 0,0 0 16,-39-13-16,-1 13 0,-26-13 15,-13 0-15,-27 0 16,-13-27-16,-158 53 15,39-52 1,106-27-16,0 0 16,-53-40-1</inkml:trace>
  <inkml:trace contextRef="#ctx0" brushRef="#br0" timeOffset="12318.81">19058 6031 0,'0'0'16,"40"-27"-16,39-65 15,-105 79 1,-146-27 0,-119 106 15,264-26-31,54 132 31,52-67-15,173 107-1,-200-159 1,81 79 0,-133-119-1,-27 1-15,-105 12 16,66-26-1,-225-40 1,185 14 0,66 13-16</inkml:trace>
  <inkml:trace contextRef="#ctx0" brushRef="#br0" timeOffset="13332.12">25473 6031 0,'-13'-27'0,"26"54"16,-40-93-16,-12-14 15,12 41 1,-132 105 15,120-27-15,-1 14-16,-66 146 16,146 92 15,0-238-31,211 39 31,132-198 0,-356 67-15,13-147 0,-54 120-16,-158-225 31,-26 252 0,145 145 0</inkml:trace>
  <inkml:trace contextRef="#ctx0" brushRef="#br0" timeOffset="13539.58">26134 5899 0,'0'-40'0,"0"80"0,13-212 31,-26 172-15,-13 343 15,26-263-31,-14-1 0,14 133 31,40-27-15</inkml:trace>
  <inkml:trace contextRef="#ctx0" brushRef="#br0" timeOffset="14259.14">26147 6361 0,'-13'-53'16,"26"106"-16,-39-158 0,13 65 0,-1 13 15,1-52 17,106 26-1,-67 53-31,14-26 16,52-14-1,-65 14-15,52-107 31,-79 120-31,0-13 16,13 79 15,-13 0-31,0-1 16,-39 385 15,26-212 0,39-225 1,-13-27-32,0-12 0,1-1 15,105-211 17,0 184-1,-106 81-31,0 12 15,80 186 17,26-133-1,66-92 0,-159-14-31,80-158 31,-159-26 1,-105 264-1,131-14-31,1 14 16,39 198 15,159-184-16</inkml:trace>
  <inkml:trace contextRef="#ctx0" brushRef="#br0" timeOffset="14614.96">27536 6216 0,'0'-212'31,"0"424"-31,-13-450 0,13 198 31,13 53-31,0 1 0,40 105 32,13 198-1,-66-277-31,0-1 16,0-12-16,-13 26 31,0-225 0,185-93 0,26 199 1,-171 79-32,25 80 31</inkml:trace>
  <inkml:trace contextRef="#ctx0" brushRef="#br0" timeOffset="14810.7">28263 6388 0,'0'0'0,"14"26"16,-28-39 15,14 0-15,-13 13-16</inkml:trace>
  <inkml:trace contextRef="#ctx0" brushRef="#br0" timeOffset="15711.57">28329 6388 0,'0'13'15,"14"-13"1,-1 0-1,0 0 1,0 13 47</inkml:trace>
  <inkml:trace contextRef="#ctx0" brushRef="#br0" timeOffset="15899.68">28726 6480 0,'-13'0'0,"26"0"0,-39 0 16,13-13-1,13 0 1,13 0 15</inkml:trace>
  <inkml:trace contextRef="#ctx0" brushRef="#br0" timeOffset="16068.86">29110 6507 0,'0'0'15,"13"-13"1,-13-1 0,0-12-1,0 13 1</inkml:trace>
  <inkml:trace contextRef="#ctx0" brushRef="#br0" timeOffset="16862.34">25182 7234 0,'13'-13'16,"-26"26"-16,66-105 15,-27 65-15,-26 1 16,0-27-1,-13 40-15,-172 13 32,-27 132-1,199-106-31,13 14 16,79 92-1,292 119 16,-319-211-15,-12 53 0,-291-54 15,185-39-31,13 0 16,-79-39-1,118-1 1</inkml:trace>
  <inkml:trace contextRef="#ctx0" brushRef="#br0" timeOffset="17254.99">25433 7274 0,'40'-13'0,"-80"26"0,106-40 16,-53 27-16,1 0 16,-28 40-1,-12 66 16,92 39 1,-53-118-32,14-1 15,65 27 1,-65-40-16,-1-13 16,54-53-1,-67 40 1,0-26-16,14-54 15,-14 0 17,-13 107-32,-13 12 15,-14 93 1,14-66-16,0 0 16,-14 145-1,27-158 1,13 0-16</inkml:trace>
  <inkml:trace contextRef="#ctx0" brushRef="#br0" timeOffset="17437.79">26121 7790 0,'-13'26'62,"-14"67"-31,27-80-31,0 0 0</inkml:trace>
  <inkml:trace contextRef="#ctx0" brushRef="#br0" timeOffset="17885.66">26451 7472 0,'27'-26'31,"-54"52"-31,54-13 31,-40 14-31,-1-1 16,-38 173 15,38-173-31,-25 80 32,65-185-1,106-199 0,40 0 0,-145 252-31,52 118 32,-66 226-1,-13-120-16</inkml:trace>
  <inkml:trace contextRef="#ctx0" brushRef="#br0" timeOffset="18307.68">26610 7763 0,'0'0'0,"-26"-145"31,39 118-31,0 1 0,14-1 15,145-12 17,52 118-1,-184-66-31,13 67 31,-53-54-31,-119 53 31,26-65 1,173-107-1,-41 67-31,107-54 31,-40 146 0,-106 53 1,0-92-32,0 13 15</inkml:trace>
  <inkml:trace contextRef="#ctx0" brushRef="#br0" timeOffset="18452.89">27271 7419 0,'0'0'0,"14"-158"16,-14 144 0,0 1-16,13 0 15,0 13 1</inkml:trace>
  <inkml:trace contextRef="#ctx0" brushRef="#br0" timeOffset="18876.5">27470 7353 0,'0'27'47,"0"-1"-31,0 146-1,-13-119 1,13 40-1,-14 39 1,14-119 0,0-39-1,67-107 17,-41 107-17,80-14 1,-80 53-1,54 80 1,-67-67 0,0 67-1,-26-80 1,-93 14 0,27-41-1,13-38 1,52 38-1,14 1-15</inkml:trace>
  <inkml:trace contextRef="#ctx0" brushRef="#br0" timeOffset="19446.53">28118 7750 0,'0'0'0,"40"-40"15,-40 14 1,0-40 0,-14 52-1,1 14-15,-93 27 16,67-14 0,-67 106-1,93 0 16,26-119-15,66 0 0,-52-13-1,78-80 1,-78 27 15,-40 146 0,-1-41-15,-25 120 0,39-133-1,0 1-15</inkml:trace>
  <inkml:trace contextRef="#ctx0" brushRef="#br0" timeOffset="19597.88">28343 7988 0,'0'0'0,"13"-40"16,-40 54 15,14 12-15,0 0 0,13 1-1</inkml:trace>
  <inkml:trace contextRef="#ctx0" brushRef="#br0" timeOffset="19968.78">28726 7710 0,'0'0'16,"40"-39"-16,53-107 15,-120 80 16,-13 66-15,14 0-16,13 0 16,-67 66-1,80-53 1,14 106 0,-1-79-1,0 0-15,53 66 16,-26 26 15,-40-119-31,-27-13 16,-78-13-1,78 0 1,-13-54 0,54 54-1</inkml:trace>
  <inkml:trace contextRef="#ctx0" brushRef="#br0" timeOffset="20299.56">28978 7657 0,'52'-13'0,"-104"26"0,184-66 31,-132 67-31,0-1 16,-66 146 15,52-120-31,14-12 16,14 52 15,12-145 0,-13-172 1,40-40-1,0 239 0,-13 197 0</inkml:trace>
  <inkml:trace contextRef="#ctx0" brushRef="#br0" timeOffset="20467.75">28951 7750 0,'0'0'16,"-13"13"0,198-39 15,-66 13-15,-13-1-16</inkml:trace>
  <inkml:trace contextRef="#ctx0" brushRef="#br0" timeOffset="20622.84">29493 7737 0,'-53'92'47,"40"-78"-47,0 12 0,13 0 16,-13 54-1,13 12 1</inkml:trace>
  <inkml:trace contextRef="#ctx0" brushRef="#br0" timeOffset="20933.54">29917 7552 0,'0'0'0,"52"-80"16,-52 67-1,-13 0 1,-13 26 0,-54 80-1,1 131 16,145-38 1,106-160-17</inkml:trace>
  <inkml:trace contextRef="#ctx0" brushRef="#br0" timeOffset="21281.06">30221 7684 0,'0'0'0,"0"-13"16,0-1 31,0 41-32,-27 52 17,1 40-1,26-106-31,0 40 31</inkml:trace>
  <inkml:trace contextRef="#ctx0" brushRef="#br0" timeOffset="26779.38">1852 12141 0,'0'0'0,"13"52"16,13 345 15,14 0 0,-27-344-31,133 92 31,-80-105-31,344 26 32,-265-53-32,583 1 31,568-41 0,-979 27-31,27-13 0,26 0 16,1747-14 15,422 27 0,926 80 0,-291 52 1,-2513-93-32,1945 120 31,542 79 0,-2566-198-31,1547 119 31,27-40 1,-1786-106-32,-39-13 0,740-13 31,-304-80-15,-423-13 15,-238-13 0,-93 93-15,13-80-1,-12 79 1,25-92 0,-25 93-1,38-133 1,-38 80-1,-1-67 1,-13 94 0,13-1-16,-13-212 15,13 186 1,1-239 0,-14 252-1,-27-185 1,14 211-1,-106-132 1,79 133 0,-185-107-1,-224 1 17,211 105-17,-199-26 1,-766-93 15,951 133-15,-872-106-1,820 105 1,-979-79 0,939 80-1,-1097-67 1,-464 14 15,-105 0 0,1613 65-31,-13 1 16,-1852-53 15,503 26 0,80 14 1,1361 26-32,-898-13 31,-398 26 0,397 0 0,146 27 1,886-40-32,-516 13 31,529-13-31,13 0 16,-290 0-1,290-13-15,-529 0 31,133-1 1,449 14-32,13 0 15,-449 53 17,145 13-1,67 14 0,-14-1 0,13 27 1,265-80-32,0-12 15,-278 105 16,278-106-31,-186 66 32,186-66-32,-158 67 31,184-54-31,-53 14 16,-65 119 15,118-120-31,-79 186 31,79 53 0,40-212-31,27 172 32,-1 53-1,-26-265-31,0 54 31,0-67-31</inkml:trace>
  <inkml:trace contextRef="#ctx0" brushRef="#br0" timeOffset="27798.02">12525 11955 0,'13'0'0,"-26"0"0,13 40 47,0 145-16,0-132-31,0 0 0,0 66 16,-13-79-1,-14 13 1,-13-146 15,27 53-15,13-184-1,0 171 1,93-172 0,-54 185-1,107-52 1,-106 92-1,105 52 1,-118-12 0,-27 145-1,-146-39 17,120-133-17,-1 0-15,14-13 16,53 0-1,-1 0 1,160 13 0,-146 1-1,92 91 1,-132-65 0,-105 106-1,39-120 1,-238 40-1,159-79 1,13-53 0,105 26-1,14 0-15</inkml:trace>
  <inkml:trace contextRef="#ctx0" brushRef="#br0" timeOffset="28171.64">13451 11836 0,'0'0'16,"26"14"15,0-14-15,14 13-16,159 13 15,-133-26 1,106-26-1,-159 13 1,-40-40 0,1 39-1,-67 1 1,54 26 0,12 80-1,14-53 1,13-1-16,-13 213 15,13-186 1,26 132 0</inkml:trace>
  <inkml:trace contextRef="#ctx0" brushRef="#br0" timeOffset="28655.18">14218 12008 0,'0'0'0,"0"-26"16,13-1-1,-13 67 1,0 79 0,0-66-1,0 0-15,13 92 16,0-52-1,1-1 1,-54-171 15,-39-225 1,118-40-1,160 199 0,-147 145-31,-12 13 16,92 40-1,-79 105 17,-79-131-32,-14-1 15,-171 14 1,-1-53 15,199 13-31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8.340"/>
    </inkml:context>
    <inkml:brush xml:id="br0">
      <inkml:brushProperty name="width" value="0.05" units="cm"/>
      <inkml:brushProperty name="height" value="0.05" units="cm"/>
      <inkml:brushProperty name="color" value="#E71224"/>
    </inkml:brush>
  </inkml:definitions>
  <inkml:trace contextRef="#ctx0" brushRef="#br0">107 330 6345 0 0,'0'0'844'0'0,"10"-10"-739"0"0,38-43 137 0 0,-43 40-49 0 0,15-38 8 0 0,-19 48-160 0 0,0 1-1 0 0,0-1 1 0 0,-1 1 0 0 0,1-1-1 0 0,-1 1 1 0 0,1-1 0 0 0,-1 0-1 0 0,0 1 1 0 0,0-1 0 0 0,-1 1-1 0 0,0-5 1 0 0,0-3 1740 0 0,-5 13-1585 0 0,-20 7 4 0 0,20-7 487 0 0,-13 22-567 0 0,-59 79-24 0 0,70-93-68 0 0,0 0 1 0 0,1 0 0 0 0,1 0-1 0 0,-7 17 1 0 0,10-20-8 0 0,1 0 0 0 0,0 0 0 0 0,1 1-1 0 0,-1 9 1 0 0,-1 3 4 0 0,3-19-23 0 0,-1 1-1 0 0,1-1 1 0 0,0 1-1 0 0,0-1 0 0 0,0 1 1 0 0,0-1-1 0 0,0 1 1 0 0,1-1-1 0 0,-1 1 0 0 0,1-1 1 0 0,0 1-1 0 0,0-1 1 0 0,-1 0-1 0 0,2 1 0 0 0,-1-1 1 0 0,0 0-1 0 0,0 0 1 0 0,1 1-1 0 0,-1-1 0 0 0,1 0 1 0 0,-1-1-1 0 0,1 1 1 0 0,0 0-1 0 0,0 0 0 0 0,0-1 1 0 0,0 1-1 0 0,0-1 1 0 0,0 0-1 0 0,1 1 0 0 0,-1-1 1 0 0,0 0-1 0 0,1 0 1 0 0,-1-1-1 0 0,0 1 0 0 0,1 0 1 0 0,-1-1-1 0 0,1 1 1 0 0,-1-1-1 0 0,1 0 0 0 0,-1 0 1 0 0,1 0-1 0 0,0 0 1 0 0,-1-1-1 0 0,1 1 0 0 0,-1 0 1 0 0,0-1-1 0 0,1 0 1 0 0,2-1-1 0 0,1 0-31 0 0,-1-1 1 0 0,1-1-1 0 0,0 1 0 0 0,-1-1 1 0 0,0 0-1 0 0,0 0 1 0 0,0 0-1 0 0,0-1 0 0 0,-1 0 1 0 0,1 0-1 0 0,-1 0 0 0 0,-1 0 1 0 0,1-1-1 0 0,-1 1 0 0 0,0-1 1 0 0,0 0-1 0 0,0 0 0 0 0,-1 0 1 0 0,3-12-1 0 0,1-9-35 0 0,-2-1 0 0 0,0 1 0 0 0,-1-40 0 0 0,-1 32 38 0 0,2-20 14 0 0,-20 144 97 0 0,15-84-78 0 0,0 16 71 0 0,0 0-1 0 0,4 30 0 0 0,-2-45-62 0 0,0 0-1 0 0,0 0 1 0 0,0 0 0 0 0,1 0-1 0 0,0 0 1 0 0,1 0 0 0 0,-1-1-1 0 0,1 1 1 0 0,0-1 0 0 0,0 0-1 0 0,0 1 1 0 0,1-1 0 0 0,5 5-1 0 0,-8-9-10 0 0,0 0-1 0 0,0 0 1 0 0,0-1-1 0 0,1 1 0 0 0,-1 0 1 0 0,0 0-1 0 0,1-1 1 0 0,-1 1-1 0 0,0 0 1 0 0,1-1-1 0 0,-1 0 0 0 0,1 1 1 0 0,-1-1-1 0 0,1 0 1 0 0,-1 0-1 0 0,1 0 0 0 0,-1 0 1 0 0,1 0-1 0 0,1 0 1 0 0,1-1-2 0 0,0 0 1 0 0,0 0-1 0 0,0 0 1 0 0,0 0-1 0 0,0-1 1 0 0,0 0-1 0 0,3-2 1 0 0,5-3 0 0 0,0-2 0 0 0,-1 1 0 0 0,12-13 0 0 0,-7 5-5 0 0,0-1 1 0 0,-2 0-1 0 0,0-2 1 0 0,19-33-1 0 0,36-87-14 0 0,-54 108 16 0 0,-14 28 0 0 0,0-1-1 0 0,1 1 0 0 0,-1 0 0 0 0,-1-1 1 0 0,1 1-1 0 0,0 0 0 0 0,0-5 0 0 0,-1 8 2 0 0,0-1-1 0 0,0 1 1 0 0,0 0 0 0 0,0-1-1 0 0,0 1 1 0 0,-1-1 0 0 0,1 1-1 0 0,0-1 1 0 0,0 1-1 0 0,0-1 1 0 0,0 1 0 0 0,0 0-1 0 0,-1-1 1 0 0,1 1 0 0 0,0 0-1 0 0,0-1 1 0 0,-1 1-1 0 0,1-1 1 0 0,0 1 0 0 0,0 0-1 0 0,-1 0 1 0 0,1-1 0 0 0,0 1-1 0 0,-1-1 1 0 0,0 1 0 0 0,0 0-1 0 0,0 0 1 0 0,0 0 0 0 0,0 0 0 0 0,0 0 0 0 0,1 0-1 0 0,-1 0 1 0 0,0 0 0 0 0,0 0 0 0 0,0 0-1 0 0,0 1 1 0 0,0-1 0 0 0,0 0 0 0 0,1 1 0 0 0,-1-1-1 0 0,0 0 1 0 0,-1 1 0 0 0,-11 6-4 0 0,0 0 1 0 0,0 1-1 0 0,1 0 1 0 0,-14 13-1 0 0,21-17 2 0 0,0 1 1 0 0,0-1-1 0 0,1 1 0 0 0,0 1 0 0 0,0-1 1 0 0,0 1-1 0 0,0-1 0 0 0,1 1 1 0 0,0 0-1 0 0,1 0 0 0 0,-4 11 0 0 0,5-13 4 0 0,0-1-1 0 0,1 1 0 0 0,-1 0 0 0 0,1 0 0 0 0,0 0 0 0 0,1 0 0 0 0,-1 0 1 0 0,1 0-1 0 0,-1 0 0 0 0,1 0 0 0 0,0-1 0 0 0,1 1 0 0 0,-1 0 1 0 0,0-1-1 0 0,1 1 0 0 0,0-1 0 0 0,3 5 0 0 0,4 5 24 0 0,1-1 0 0 0,0 0-1 0 0,14 12 1 0 0,-14-14-3 0 0,0 0 0 0 0,0 1 0 0 0,7 12 0 0 0,-15-20-13 0 0,0 1 0 0 0,0-1 0 0 0,0 1 0 0 0,-1 0 0 0 0,1-1 0 0 0,-1 1 0 0 0,0 0 0 0 0,0 0 0 0 0,-1 0 0 0 0,1 0 0 0 0,-1 0 0 0 0,0 0 0 0 0,0 0 0 0 0,0 0 0 0 0,0 0 0 0 0,-2 7 0 0 0,1-8-2 0 0,0 0 1 0 0,0 0-1 0 0,-1 0 1 0 0,1 0-1 0 0,-1-1 0 0 0,1 1 1 0 0,-1 0-1 0 0,0-1 1 0 0,0 1-1 0 0,0-1 1 0 0,0 0-1 0 0,-1 0 0 0 0,1 0 1 0 0,-1 0-1 0 0,1 0 1 0 0,-1 0-1 0 0,1 0 1 0 0,-1-1-1 0 0,0 0 1 0 0,0 1-1 0 0,-5 0 0 0 0,8-2-6 0 0,0 0 1 0 0,0 0-1 0 0,0 0 0 0 0,0 0 0 0 0,0 0 0 0 0,0-1 0 0 0,0 1 0 0 0,0 0 0 0 0,0 0 0 0 0,0 0 0 0 0,0 0 0 0 0,0 0 0 0 0,0-1 0 0 0,0 1 0 0 0,0 0 1 0 0,0 0-1 0 0,0 0 0 0 0,0 0 0 0 0,0-1 0 0 0,0 1 0 0 0,0 0 0 0 0,0 0 0 0 0,0 0 0 0 0,0 0 0 0 0,0 0 0 0 0,0-1 0 0 0,0 1 0 0 0,0 0 0 0 0,0 0 1 0 0,-1 0-1 0 0,1 0 0 0 0,0 0 0 0 0,0 0 0 0 0,0-1 0 0 0,0 1 0 0 0,0 0 0 0 0,0 0 0 0 0,-1 0 0 0 0,1 0 0 0 0,0 0 0 0 0,0 0 0 0 0,0 0 0 0 0,0 0 1 0 0,0 0-1 0 0,-1 0 0 0 0,1 0 0 0 0,0 0 0 0 0,0 0 0 0 0,0 0 0 0 0,0 0 0 0 0,-1 0 0 0 0,1 0 0 0 0,0 0 0 0 0,0 0 0 0 0,0 0 0 0 0,0 0 0 0 0,-1 0 1 0 0,10-11-23 0 0,40-31-103 0 0,-3-3 1 0 0,-2-1-1 0 0,-1-2 1 0 0,-3-2-1 0 0,51-84 1 0 0,-76 109 147 0 0,23-52 1 0 0,-38 77-20 0 0,1-1 0 0 0,-1 1 0 0 0,0 0 0 0 0,0 0 0 0 0,0-1 1 0 0,0 1-1 0 0,1-1 0 0 0,-1 1 0 0 0,0 0 0 0 0,0-1 0 0 0,0 1 0 0 0,0 0 1 0 0,0-1-1 0 0,0 1 0 0 0,0 0 0 0 0,0-1 0 0 0,0 1 0 0 0,0 0 0 0 0,0-1 1 0 0,0 1-1 0 0,0-1 0 0 0,0 1 0 0 0,0 0 0 0 0,-1-1 0 0 0,1 1 0 0 0,0 0 1 0 0,0-1-1 0 0,0 1 0 0 0,-1 0 0 0 0,1 0 0 0 0,0-1 0 0 0,-1 0 0 0 0,-12 2 173 0 0,-17 12 108 0 0,28-12-259 0 0,-9 4 41 0 0,1 1 1 0 0,0 0 0 0 0,0 1-1 0 0,1 0 1 0 0,0 0-1 0 0,-15 16 1 0 0,20-19-53 0 0,0 1 0 0 0,0 0 0 0 0,1 0 0 0 0,0 0 1 0 0,0 0-1 0 0,0 1 0 0 0,0-1 0 0 0,1 1 0 0 0,0 0 0 0 0,0 0 0 0 0,1 0 0 0 0,0 0 1 0 0,0 0-1 0 0,-1 11 0 0 0,4 8 211 0 0,0 0 1 0 0,2 0 0 0 0,11 43-1 0 0,-4-25 18 0 0,-9-36-231 0 0,-1 0 0 0 0,0 0-1 0 0,0 0 1 0 0,-1 0 0 0 0,0 0 0 0 0,0 0-1 0 0,0 0 1 0 0,-1 1 0 0 0,0-1-1 0 0,-1 0 1 0 0,1-1 0 0 0,-5 11 0 0 0,4-13-30 0 0,0 1 0 0 0,-1-1 0 0 0,1 0 0 0 0,-1 0 0 0 0,0 0 1 0 0,0 0-1 0 0,-1 0 0 0 0,1-1 0 0 0,-1 1 0 0 0,0-1 1 0 0,0 0-1 0 0,0 0 0 0 0,0 0 0 0 0,-1-1 0 0 0,1 0 1 0 0,-1 1-1 0 0,1-2 0 0 0,-8 3 0 0 0,11-3-44 0 0,0-1 0 0 0,0 0 0 0 0,-1 1-1 0 0,1-1 1 0 0,0 0 0 0 0,-1 0 0 0 0,1 0 0 0 0,-1 0-1 0 0,1 0 1 0 0,0 0 0 0 0,-1 0 0 0 0,1 0-1 0 0,-3-1 1 0 0,4 1-33 0 0,-1-1 0 0 0,1 1 0 0 0,-1 0 0 0 0,0-1 0 0 0,1 1 0 0 0,-1 0 0 0 0,1-1 0 0 0,-1 1-1 0 0,1-1 1 0 0,0 1 0 0 0,-1-1 0 0 0,1 1 0 0 0,-1-1 0 0 0,1 1 0 0 0,0-1 0 0 0,0 0 0 0 0,-1 1 0 0 0,1-1-1 0 0,0 1 1 0 0,-1-2 0 0 0,1 0-95 0 0,0 0 0 0 0,0 0 0 0 0,0 0 0 0 0,0 0 0 0 0,1 0-1 0 0,-1 0 1 0 0,0 0 0 0 0,1 1 0 0 0,-1-1 0 0 0,1 0 0 0 0,0 0 0 0 0,0 0-1 0 0,0 1 1 0 0,-1-1 0 0 0,1 0 0 0 0,1 1 0 0 0,0-3 0 0 0,9-10-904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240"/>
    </inkml:context>
    <inkml:brush xml:id="br0">
      <inkml:brushProperty name="width" value="0.05" units="cm"/>
      <inkml:brushProperty name="height" value="0.05" units="cm"/>
      <inkml:brushProperty name="color" value="#E71224"/>
    </inkml:brush>
  </inkml:definitions>
  <inkml:trace contextRef="#ctx0" brushRef="#br0">52 327 5941 0 0,'-2'1'142'0'0,"1"0"0"0"0,0 0 0 0 0,0 0 0 0 0,-1 0 0 0 0,1-1 0 0 0,0 1 0 0 0,-1 0 1 0 0,1-1-1 0 0,-1 1 0 0 0,1-1 0 0 0,-1 1 0 0 0,1-1 0 0 0,-1 0 0 0 0,-1 1 1 0 0,-8 1 1071 0 0,90-37 945 0 0,-31 13-2116 0 0,-40 18-42 0 0,1 0 0 0 0,0-1 0 0 0,-1 0 0 0 0,0-1 0 0 0,0 1 0 0 0,-1-2 0 0 0,1 1 0 0 0,-1-1 0 0 0,0 0 0 0 0,-1 0 0 0 0,0-1 0 0 0,8-13-1 0 0,-10 15 1 0 0,-1 0-1 0 0,-1 0 1 0 0,1-1-1 0 0,-1 1 1 0 0,0-1-1 0 0,-1 1 1 0 0,0-1-1 0 0,0 1 1 0 0,0-1-1 0 0,0 0 1 0 0,-1 0-1 0 0,-1 1 1 0 0,1-1-1 0 0,-1 0 1 0 0,0 1-1 0 0,0-1 1 0 0,-1 0-1 0 0,0 1 1 0 0,-2-7-1 0 0,3 11 0 0 0,0-1 0 0 0,0 0 0 0 0,-1 1-1 0 0,1-1 1 0 0,-1 0 0 0 0,1 1 0 0 0,-1 0 0 0 0,0-1 0 0 0,1 1-1 0 0,-1 0 1 0 0,0 0 0 0 0,-1 0 0 0 0,1 0 0 0 0,0 1 0 0 0,-1-1 0 0 0,1 0-1 0 0,0 1 1 0 0,-1 0 0 0 0,0 0 0 0 0,1-1 0 0 0,-1 1 0 0 0,0 1-1 0 0,-4-2 1 0 0,3 2 22 0 0,0 0-1 0 0,0 0 0 0 0,0 0 0 0 0,0 1 0 0 0,1 0 1 0 0,-1 0-1 0 0,0 0 0 0 0,0 0 0 0 0,1 0 0 0 0,-1 1 1 0 0,1-1-1 0 0,-1 1 0 0 0,1 0 0 0 0,0 0 0 0 0,0 0 1 0 0,0 1-1 0 0,-3 2 0 0 0,-7 6 55 0 0,1 0-1 0 0,1 1 1 0 0,0 0-1 0 0,0 1 1 0 0,2 0-1 0 0,-1 0 1 0 0,2 1-1 0 0,-1 1 1 0 0,2-1-1 0 0,0 1 1 0 0,1 1-1 0 0,1-1 1 0 0,0 1-1 0 0,1 0 1 0 0,0 0-1 0 0,2 0 1 0 0,0 1-1 0 0,0 19 1 0 0,4 85 81 0 0,-2-119-160 0 0,0-1 0 0 0,0 1 0 0 0,0-1 0 0 0,1 1 0 0 0,-1-1 0 0 0,1 1 1 0 0,-1-1-1 0 0,1 1 0 0 0,0-1 0 0 0,-1 0 0 0 0,1 1 0 0 0,0-1 0 0 0,0 0 1 0 0,0 1-1 0 0,0-1 0 0 0,0 0 0 0 0,0 0 0 0 0,0 0 0 0 0,1 0 0 0 0,-1 0 0 0 0,0 0 1 0 0,2 1-1 0 0,1-1-71 0 0,0 1 1 0 0,0-1 0 0 0,0 0 0 0 0,0 0-1 0 0,-1 0 1 0 0,1-1 0 0 0,0 1 0 0 0,7-1-1 0 0,2 0-442 0 0,0-1-1 0 0,0-1 1 0 0,-1 0-1 0 0,22-7 1 0 0,-19 4 132 0 0,-1-2 0 0 0,0 1 0 0 0,-1-2 1 0 0,1 0-1 0 0,-2 0 0 0 0,1-1 0 0 0,-1-1 0 0 0,-1 0 0 0 0,14-15 1 0 0,-20 19 370 0 0,-1 0 1 0 0,0 0-1 0 0,-1-1 0 0 0,1 1 1 0 0,-1-1-1 0 0,0 0 1 0 0,-1 0-1 0 0,3-8 1 0 0,10-61 202 0 0,-15 75-186 0 0,9-60 419 0 0,-3 14 758 0 0,15-56-1 0 0,-21 102-1144 0 0,0 0 0 0 0,0 0 0 0 0,1 1-1 0 0,-1-1 1 0 0,0 0 0 0 0,0 0 0 0 0,0 1-1 0 0,1-1 1 0 0,-1 0 0 0 0,0 0 0 0 0,1 1 0 0 0,-1-1-1 0 0,1 1 1 0 0,-1-1 0 0 0,1 0 0 0 0,-1 1-1 0 0,1-1 1 0 0,-1 1 0 0 0,1-1 0 0 0,0 1 0 0 0,-1-1-1 0 0,1 1 1 0 0,0-1 0 0 0,-1 1 0 0 0,1 0-1 0 0,0-1 1 0 0,-1 1 0 0 0,1 0 0 0 0,0 0 0 0 0,0 0-1 0 0,0-1 1 0 0,-1 1 0 0 0,1 0 0 0 0,0 0-1 0 0,0 0 1 0 0,-1 0 0 0 0,1 0 0 0 0,0 0 0 0 0,1 1-1 0 0,-1 0 21 0 0,1-1-1 0 0,0 1 0 0 0,-1 0 1 0 0,1 0-1 0 0,-1 0 1 0 0,1 0-1 0 0,-1 0 0 0 0,0 0 1 0 0,0 1-1 0 0,1-1 0 0 0,-1 0 1 0 0,0 1-1 0 0,0-1 0 0 0,0 1 1 0 0,0-1-1 0 0,0 3 0 0 0,2 3 54 0 0,-1 0-1 0 0,0 1 1 0 0,0-1-1 0 0,-1 1 1 0 0,0 0-1 0 0,-1-1 1 0 0,0 1-1 0 0,0 0 1 0 0,-1 7-1 0 0,-13 70 483 0 0,13-80-560 0 0,-6 31 181 0 0,-22 116 238 0 0,29-151-451 0 0,0-1 0 0 0,0 1 0 0 0,0-1 0 0 0,0 0 1 0 0,0 1-1 0 0,0-1 0 0 0,-1 1 0 0 0,1-1 0 0 0,0 1 0 0 0,0-1 1 0 0,1 1-1 0 0,-1-1 0 0 0,0 1 0 0 0,0-1 0 0 0,0 1 0 0 0,0-1 1 0 0,0 1-1 0 0,0-1 0 0 0,1 1 0 0 0,-1-1 0 0 0,0 1 1 0 0,0-1-1 0 0,1 0 0 0 0,-1 1 0 0 0,0-1 0 0 0,1 1 0 0 0,-1-1 1 0 0,0 0-1 0 0,1 1 0 0 0,-1-1 0 0 0,1 0-5 0 0,0 0-1 0 0,0 0 1 0 0,0 0-1 0 0,0 0 1 0 0,0 0-1 0 0,0 0 1 0 0,0 0-1 0 0,0 0 1 0 0,0 0-1 0 0,-1-1 1 0 0,1 1-1 0 0,0 0 1 0 0,0-1-1 0 0,0 1 1 0 0,0-1-1 0 0,34-23-250 0 0,-32 21 224 0 0,13-11-99 0 0,-1 0 1 0 0,20-25 0 0 0,-26 27 122 0 0,1 1 0 0 0,0 0 0 0 0,1 0 0 0 0,0 1-1 0 0,0 0 1 0 0,22-12 0 0 0,-31 21 7 0 0,-1 0 0 0 0,0 0 1 0 0,1 0-1 0 0,-1 1 0 0 0,1-1 0 0 0,-1 0 0 0 0,1 1 0 0 0,-1 0 0 0 0,1-1 0 0 0,-1 1 0 0 0,1 0 0 0 0,0 0 1 0 0,-1 0-1 0 0,1 0 0 0 0,-1 0 0 0 0,4 0 0 0 0,-4 1 2 0 0,-1-1-1 0 0,1 0 1 0 0,0 1-1 0 0,-1-1 1 0 0,1 1-1 0 0,-1-1 1 0 0,1 1 0 0 0,-1 0-1 0 0,0-1 1 0 0,1 1-1 0 0,-1-1 1 0 0,1 1-1 0 0,-1 0 1 0 0,0-1 0 0 0,0 1-1 0 0,1 0 1 0 0,-1-1-1 0 0,0 1 1 0 0,0 0 0 0 0,0 0-1 0 0,0-1 1 0 0,0 1-1 0 0,0 0 1 0 0,0 1-1 0 0,0 5 25 0 0,-1-1-1 0 0,-1 1 0 0 0,1 0 1 0 0,-1-1-1 0 0,-5 12 1 0 0,7-17-23 0 0,0-1 0 0 0,0 1 0 0 0,-1-1 0 0 0,1 1 0 0 0,0-1 0 0 0,0 1 0 0 0,0 0 1 0 0,0-1-1 0 0,0 1 0 0 0,-1-1 0 0 0,1 1 0 0 0,0-1 0 0 0,0 1 0 0 0,0 0 0 0 0,1-1 1 0 0,-1 1-1 0 0,0-1 0 0 0,0 1 0 0 0,0-1 0 0 0,0 1 0 0 0,1-1 0 0 0,-1 1 1 0 0,0-1-1 0 0,0 1 0 0 0,1-1 0 0 0,-1 1 0 0 0,0-1 0 0 0,1 1 0 0 0,-1-1 0 0 0,0 1 1 0 0,2 0-1 0 0,-1 0 0 0 0,1-1 1 0 0,0 1-1 0 0,-1 0 1 0 0,1-1-1 0 0,0 1 1 0 0,-1-1 0 0 0,1 0-1 0 0,0 1 1 0 0,0-1-1 0 0,2 0 1 0 0,41-5 39 0 0,-23 0-46 0 0,0-1 1 0 0,-1-1 0 0 0,1-1 0 0 0,-1-1 0 0 0,-1-1 0 0 0,27-17 0 0 0,-44 24 3 0 0,1 1 0 0 0,-1-1-1 0 0,0-1 1 0 0,0 1 0 0 0,0 0 0 0 0,0-1 0 0 0,0 1 0 0 0,-1-1-1 0 0,0 0 1 0 0,0 0 0 0 0,0 0 0 0 0,0 0 0 0 0,0 0-1 0 0,-1 0 1 0 0,0 0 0 0 0,1-9 0 0 0,-1 11 8 0 0,-1-1-1 0 0,0 1 1 0 0,0-1-1 0 0,0 1 1 0 0,-1-1-1 0 0,1 0 1 0 0,0 1-1 0 0,-1-1 1 0 0,0 1 0 0 0,0 0-1 0 0,1-1 1 0 0,-2 1-1 0 0,1 0 1 0 0,0-1-1 0 0,0 1 1 0 0,-1 0-1 0 0,1 0 1 0 0,-1 0 0 0 0,1 0-1 0 0,-1 0 1 0 0,0 0-1 0 0,0 1 1 0 0,0-1-1 0 0,0 1 1 0 0,0-1-1 0 0,0 1 1 0 0,-1 0 0 0 0,1 0-1 0 0,0-1 1 0 0,-3 1-1 0 0,1-1 45 0 0,-1 1 1 0 0,1-1-1 0 0,-1 1 0 0 0,1 1 0 0 0,-1-1 1 0 0,1 0-1 0 0,-1 1 0 0 0,1 0 0 0 0,-1 0 0 0 0,1 1 1 0 0,-1-1-1 0 0,0 1 0 0 0,1 0 0 0 0,0 0 1 0 0,-1 0-1 0 0,1 1 0 0 0,0-1 0 0 0,-1 1 0 0 0,1 0 1 0 0,0 1-1 0 0,1-1 0 0 0,-1 1 0 0 0,0-1 0 0 0,1 1 1 0 0,-1 0-1 0 0,1 1 0 0 0,0-1 0 0 0,-4 5 1 0 0,1 1 71 0 0,0-1 0 0 0,0 1-1 0 0,1 0 1 0 0,0 1 0 0 0,0-1 0 0 0,1 1 0 0 0,1 0 0 0 0,0 0 0 0 0,0 0 0 0 0,1 0 0 0 0,-2 15 0 0 0,2 35 371 0 0,3 0 0 0 0,11 84-1 0 0,-5-88-383 0 0,-3 1-1 0 0,-2-1 1 0 0,-6 60-1 0 0,3-103-93 0 0,-2 1 1 0 0,-5 18-1 0 0,7-28-147 0 0,0 0-1 0 0,0 0 1 0 0,-1-1-1 0 0,1 1 0 0 0,-1-1 1 0 0,0 0-1 0 0,0 1 1 0 0,-1-1-1 0 0,1 0 0 0 0,0 0 1 0 0,-1 0-1 0 0,0-1 1 0 0,-3 4-1 0 0,-5-3-2572 0 0,11-3 2634 0 0,-1 0 1 0 0,1 0-1 0 0,0-1 1 0 0,0 1-1 0 0,0 0 1 0 0,0 0-1 0 0,0 0 1 0 0,0 0-1 0 0,-1-1 1 0 0,1 1-1 0 0,0 0 0 0 0,0 0 1 0 0,0 0-1 0 0,0-1 1 0 0,0 1-1 0 0,0 0 1 0 0,0 0-1 0 0,0 0 1 0 0,0-1-1 0 0,0 1 1 0 0,0 0-1 0 0,0 0 1 0 0,0 0-1 0 0,0-1 0 0 0,0 1 1 0 0,0 0-1 0 0,0 0 1 0 0,0 0-1 0 0,0-1 1 0 0,1 1-1 0 0,-1 0 1 0 0,0 0-1 0 0,0 0 1 0 0,0 0-1 0 0,0-1 1 0 0,0 1-1 0 0,3-5-1584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644"/>
    </inkml:context>
    <inkml:brush xml:id="br0">
      <inkml:brushProperty name="width" value="0.05" units="cm"/>
      <inkml:brushProperty name="height" value="0.05" units="cm"/>
      <inkml:brushProperty name="color" value="#E71224"/>
    </inkml:brush>
  </inkml:definitions>
  <inkml:trace contextRef="#ctx0" brushRef="#br0">51 347 7069 0 0,'32'-15'3588'0'0,"-30"9"-1063"0"0,-2 6-2492 0 0,0 0 1 0 0,-1-1-1 0 0,1 1 1 0 0,0 0 0 0 0,0-1-1 0 0,0 1 1 0 0,0 0-1 0 0,1-1 1 0 0,-1 1-1 0 0,0 0 1 0 0,0-1 0 0 0,0 1-1 0 0,0 0 1 0 0,0 0-1 0 0,0-1 1 0 0,0 1-1 0 0,1 0 1 0 0,-1-1 0 0 0,0 1-1 0 0,0 0 1 0 0,0 0-1 0 0,1-1 1 0 0,-1 1-1 0 0,0 0 1 0 0,0 0 0 0 0,1-1-1 0 0,-1 1 1 0 0,0 0-1 0 0,0 0 1 0 0,1 0-1 0 0,0-1 1 0 0,11-4-23 0 0,0-2 0 0 0,0 1 0 0 0,-1-2 0 0 0,0 1 0 0 0,0-2 0 0 0,18-16 0 0 0,-25 21-11 0 0,-1 0 0 0 0,0 0-1 0 0,1-1 1 0 0,-2 1-1 0 0,1-1 1 0 0,0 1-1 0 0,-1-1 1 0 0,0 0-1 0 0,0 0 1 0 0,0 0-1 0 0,-1 0 1 0 0,0 0 0 0 0,0 0-1 0 0,0-1 1 0 0,0 1-1 0 0,-1 0 1 0 0,0 0-1 0 0,0-1 1 0 0,0 1-1 0 0,-2-9 1 0 0,-1 2-12 0 0,-1-1-1 0 0,0 1 1 0 0,0-1 0 0 0,-12-21 0 0 0,14 30 11 0 0,0 0 0 0 0,0 1 1 0 0,-1-1-1 0 0,1 1 1 0 0,-1-1-1 0 0,1 1 1 0 0,-1 0-1 0 0,0 0 1 0 0,0 1-1 0 0,-1-1 1 0 0,1 0-1 0 0,0 1 1 0 0,-1 0-1 0 0,0 0 1 0 0,1 0-1 0 0,-1 0 1 0 0,0 1-1 0 0,0-1 0 0 0,-7 0 1 0 0,8 2 2 0 0,0 0 0 0 0,1 0 0 0 0,-1 1 1 0 0,1-1-1 0 0,-1 1 0 0 0,1 0 0 0 0,-1 0 0 0 0,1 0 0 0 0,-1 0 1 0 0,1 0-1 0 0,0 1 0 0 0,0-1 0 0 0,-1 1 0 0 0,1-1 0 0 0,0 1 1 0 0,0 0-1 0 0,1-1 0 0 0,-1 1 0 0 0,0 0 0 0 0,1 1 0 0 0,-1-1 1 0 0,-1 3-1 0 0,-5 7 39 0 0,1 1 1 0 0,-9 22-1 0 0,9-18 0 0 0,0 0-1 0 0,2 0 1 0 0,0 1-1 0 0,1 0 1 0 0,0 0 0 0 0,2 0-1 0 0,0 0 1 0 0,1 0 0 0 0,1 1-1 0 0,0-1 1 0 0,2 0-1 0 0,0 1 1 0 0,7 26 0 0 0,-8-40-41 0 0,1 0 0 0 0,0-1 0 0 0,0 1 0 0 0,0-1 0 0 0,0 0 0 0 0,0 0 0 0 0,1 0 1 0 0,0 0-1 0 0,0 0 0 0 0,0-1 0 0 0,0 1 0 0 0,1-1 0 0 0,-1 0 0 0 0,1 0 0 0 0,6 4 0 0 0,-5-4-155 0 0,1 0-1 0 0,0-1 1 0 0,0 1-1 0 0,0-1 0 0 0,1-1 1 0 0,-1 1-1 0 0,0-1 0 0 0,1 0 1 0 0,-1-1-1 0 0,9 1 0 0 0,0-2-460 0 0,0 0 0 0 0,0-1 0 0 0,0-1 0 0 0,-1-1 0 0 0,1 0-1 0 0,-1 0 1 0 0,0-1 0 0 0,0-1 0 0 0,15-9 0 0 0,-8 1-434 0 0,-3-2 65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969"/>
    </inkml:context>
    <inkml:brush xml:id="br0">
      <inkml:brushProperty name="width" value="0.05" units="cm"/>
      <inkml:brushProperty name="height" value="0.05" units="cm"/>
      <inkml:brushProperty name="color" value="#E71224"/>
    </inkml:brush>
  </inkml:definitions>
  <inkml:trace contextRef="#ctx0" brushRef="#br0">0 271 5573 0 0,'9'-58'259'0'0,"12"-67"1402"0"0,-21 122-1539 0 0,1 0-1 0 0,0 0 1 0 0,0 0 0 0 0,0 0 0 0 0,0 0 0 0 0,1 0 0 0 0,-1 1-1 0 0,1-1 1 0 0,-1 0 0 0 0,1 1 0 0 0,0-1 0 0 0,3-2 0 0 0,-4 5-72 0 0,0-1 1 0 0,-1 0-1 0 0,1 1 0 0 0,0-1 1 0 0,0 1-1 0 0,0 0 1 0 0,0-1-1 0 0,0 1 1 0 0,0 0-1 0 0,0 0 1 0 0,0-1-1 0 0,1 1 1 0 0,-1 0-1 0 0,0 0 0 0 0,0 0 1 0 0,0 0-1 0 0,0 1 1 0 0,0-1-1 0 0,0 0 1 0 0,0 0-1 0 0,0 0 1 0 0,0 1-1 0 0,0-1 1 0 0,0 1-1 0 0,0-1 0 0 0,0 1 1 0 0,0-1-1 0 0,0 1 1 0 0,-1-1-1 0 0,1 1 1 0 0,0 0-1 0 0,0 0 1 0 0,0-1-1 0 0,-1 1 1 0 0,1 0-1 0 0,-1 0 0 0 0,1 0 1 0 0,0 1-1 0 0,6 8 254 0 0,0 0-1 0 0,-1 1 0 0 0,9 20 1 0 0,-5-10-72 0 0,2 5 155 0 0,-1 1-1 0 0,-1 0 1 0 0,-2 0-1 0 0,-1 1 1 0 0,7 53-1 0 0,-14-75-360 0 0,1 0-1 0 0,-1 0 0 0 0,-1 0 0 0 0,1 1 1 0 0,-1-1-1 0 0,0 0 0 0 0,-1 0 0 0 0,1 0 1 0 0,-1-1-1 0 0,0 1 0 0 0,-4 6 0 0 0,6-10-24 0 0,-2-1-1 0 0,1 1 0 0 0,0 0 1 0 0,0-1-1 0 0,0 1 1 0 0,-1 0-1 0 0,1-1 0 0 0,-1 1 1 0 0,1-1-1 0 0,-1 0 1 0 0,0 0-1 0 0,0 0 0 0 0,1 1 1 0 0,-1-1-1 0 0,0-1 1 0 0,0 1-1 0 0,0 0 0 0 0,0 0 1 0 0,0-1-1 0 0,0 1 0 0 0,0-1 1 0 0,0 0-1 0 0,0 0 1 0 0,0 0-1 0 0,-1 0 0 0 0,1 0 1 0 0,0 0-1 0 0,0 0 1 0 0,0 0-1 0 0,0-1 0 0 0,0 1 1 0 0,0-1-1 0 0,0 0 1 0 0,0 0-1 0 0,0 1 0 0 0,-2-3 1 0 0,1 2-1 0 0,0-1 0 0 0,1 1 0 0 0,-1-1 1 0 0,1 1-1 0 0,-1-1 0 0 0,1 0 0 0 0,0 0 1 0 0,0 0-1 0 0,0-1 0 0 0,0 1 0 0 0,0 0 1 0 0,0-1-1 0 0,0 0 0 0 0,1 1 0 0 0,-1-1 0 0 0,-1-5 1 0 0,2 3 0 0 0,-1-1 0 0 0,1 0 1 0 0,0 0-1 0 0,0 0 0 0 0,1 0 0 0 0,-1 0 1 0 0,1 0-1 0 0,1-6 0 0 0,2-7 4 0 0,1 1-1 0 0,0-1 0 0 0,1 1 1 0 0,11-25-1 0 0,-7 21-11 0 0,1 0 0 0 0,2 1 0 0 0,0 0 1 0 0,19-23-1 0 0,-22 32 1 0 0,1 0 0 0 0,0 1 1 0 0,1 1-1 0 0,0 0 1 0 0,1 0-1 0 0,0 1 0 0 0,24-13 1 0 0,-33 20-17 0 0,-1 1 0 0 0,1 0 1 0 0,0-1-1 0 0,0 1 1 0 0,-1 1-1 0 0,1-1 0 0 0,0 0 1 0 0,0 1-1 0 0,0-1 0 0 0,0 1 1 0 0,0 0-1 0 0,-1 0 1 0 0,1 0-1 0 0,0 0 0 0 0,0 0 1 0 0,0 1-1 0 0,5 1 0 0 0,-6-1-89 0 0,0 0 0 0 0,-1 0-1 0 0,0 0 1 0 0,1 0 0 0 0,-1 0-1 0 0,1 0 1 0 0,-1 1 0 0 0,0-1-1 0 0,0 1 1 0 0,0-1 0 0 0,0 1-1 0 0,0-1 1 0 0,0 1 0 0 0,0-1-1 0 0,-1 1 1 0 0,1 0 0 0 0,-1-1-1 0 0,1 1 1 0 0,-1 0-1 0 0,1 0 1 0 0,-1-1 0 0 0,0 1-1 0 0,0 0 1 0 0,0 0 0 0 0,0 0-1 0 0,0-1 1 0 0,0 1 0 0 0,0 0-1 0 0,-1 2 1 0 0,-3 13-1154 0 0,0 2-244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4.392"/>
    </inkml:context>
    <inkml:brush xml:id="br0">
      <inkml:brushProperty name="width" value="0.05" units="cm"/>
      <inkml:brushProperty name="height" value="0.05" units="cm"/>
      <inkml:brushProperty name="color" value="#E71224"/>
    </inkml:brush>
  </inkml:definitions>
  <inkml:trace contextRef="#ctx0" brushRef="#br0">6 77 3752 0 0,'0'0'2'0'0,"0"0"1"0"0,0 0-1 0 0,0 0 0 0 0,-1 0 0 0 0,1 0 0 0 0,0 0 0 0 0,0 0 0 0 0,0 0 0 0 0,-1 0 0 0 0,1-1 0 0 0,0 1 1 0 0,0 0-1 0 0,0 0 0 0 0,-1 0 0 0 0,1 0 0 0 0,0 0 0 0 0,0 0 0 0 0,0 0 0 0 0,0 0 0 0 0,-1 0 0 0 0,1-1 1 0 0,0 1-1 0 0,0 0 0 0 0,0 0 0 0 0,0 0 0 0 0,0 0 0 0 0,0 0 0 0 0,-1-1 0 0 0,1 1 0 0 0,0 0 0 0 0,0 0 1 0 0,0 0-1 0 0,0 0 0 0 0,0-1 0 0 0,0 1 0 0 0,0 0 0 0 0,0 0 0 0 0,0 0 0 0 0,0-1 0 0 0,0 1 0 0 0,0 0 0 0 0,0 0 1 0 0,0 0-1 0 0,0-1 0 0 0,0 1 0 0 0,6-13 312 0 0,14-9 682 0 0,-15 16-64 0 0,-13 3-179 0 0,-4-1 300 0 0,12 4-1010 0 0,-1-1 1 0 0,1 1-1 0 0,0 0 1 0 0,0-1-1 0 0,0 1 1 0 0,-1 0-1 0 0,1-1 1 0 0,0 1-1 0 0,0-1 1 0 0,0 1-1 0 0,0 0 1 0 0,0-1-1 0 0,0 1 1 0 0,0 0-1 0 0,0-1 1 0 0,0 1-1 0 0,0-1 1 0 0,0 1-1 0 0,0 0 1 0 0,0-1-1 0 0,0 1 1 0 0,0-1-1 0 0,1 1 1 0 0,-1 0-1 0 0,0-1 1 0 0,0 1-1 0 0,0 0 1 0 0,0-1-1 0 0,1 1 1 0 0,-1 0-1 0 0,0-1 1 0 0,0 1-1 0 0,1 0 1 0 0,-1 0-1 0 0,0-1 1 0 0,1 1-1 0 0,3-6 696 0 0,-1 2 109 0 0,8 5-676 0 0,268 28 755 0 0,723 48 714 0 0,-780-66-1549 0 0,458 29 120 0 0,1030 42-5 0 0,-730-64-34 0 0,988 26 409 0 0,-778 6-521 0 0,169 6-25 0 0,-610-19-135 0 0,-672-32-447 0 0,-75-5 110 0 0,-4 0-222 0 0,-10-1-336 0 0,-6-3-308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6.030"/>
    </inkml:context>
    <inkml:brush xml:id="br0">
      <inkml:brushProperty name="width" value="0.05" units="cm"/>
      <inkml:brushProperty name="height" value="0.05" units="cm"/>
      <inkml:brushProperty name="color" value="#E71224"/>
    </inkml:brush>
  </inkml:definitions>
  <inkml:trace contextRef="#ctx0" brushRef="#br0">622 88 4280 0 0,'0'0'728'0'0,"-6"-12"-445"0"0,-17-34-41 0 0,18 34 1458 0 0,4 11-1669 0 0,0-1 1 0 0,0 1 0 0 0,0 0 0 0 0,-1 0 0 0 0,1 0-1 0 0,0 0 1 0 0,0 0 0 0 0,0 0 0 0 0,-1 1 0 0 0,1-1-1 0 0,-1 0 1 0 0,-2 0 0 0 0,2-1 38 0 0,-3 0 3252 0 0,5 9-3064 0 0,0 24-10 0 0,0-23 898 0 0,0 49-921 0 0,0 181-38 0 0,-4-102 54 0 0,2-100-157 0 0,-7 602 687 0 0,7-185-351 0 0,-23-1 97 0 0,12-319-413 0 0,-70 602 491 0 0,47-494-373 0 0,-42 317 104 0 0,-53 276 53 0 0,129-823-374 0 0,-50 262 137 0 0,-22 138 85 0 0,33-195-94 0 0,37-196-109 0 0,1 1 0 0 0,1 0 0 0 0,1-1 0 0 0,1 1-1 0 0,5 38 1 0 0,-1 22 6 0 0,0 113-53 0 0,-4-189 22 0 0,0 1 0 0 0,0-1 0 0 0,1 1 0 0 0,-1-1 0 0 0,1 0 0 0 0,0 1-1 0 0,1-1 1 0 0,-1 0 0 0 0,1 0 0 0 0,0 0 0 0 0,1 0 0 0 0,-1 0 0 0 0,1 0 0 0 0,0 0-1 0 0,4 5 1 0 0,5 5 5 0 0,1-1 0 0 0,0 0 0 0 0,1 0-1 0 0,0-2 1 0 0,1 0 0 0 0,1-1 0 0 0,0 0-1 0 0,0-1 1 0 0,1-1 0 0 0,0 0 0 0 0,19 6 0 0 0,-2-4-15 0 0,0-2 1 0 0,1 0-1 0 0,1-3 1 0 0,-1-1 0 0 0,1-1-1 0 0,47-2 1 0 0,219-26-8 0 0,-198 12 52 0 0,2019-100 313 0 0,-642 139-163 0 0,0 46-124 0 0,1012 24-168 0 0,-1844-81 90 0 0,-2 25 778 0 0,-135 37 345 0 0,-262-35-982 0 0,-208-37-105 0 0,50 2-1 0 0,-76-8-22 0 0,-1 0-1 0 0,1-1 0 0 0,-1-1 1 0 0,1 0-1 0 0,-1-1 0 0 0,24-8 1 0 0,-36 10-8 0 0,-1 0 0 0 0,0 1 0 0 0,0-1 0 0 0,0-1 1 0 0,0 1-1 0 0,0 0 0 0 0,0 0 0 0 0,0-1 0 0 0,0 1 0 0 0,0-1 1 0 0,0 0-1 0 0,-1 0 0 0 0,1 1 0 0 0,-1-1 0 0 0,1 0 0 0 0,-1 0 0 0 0,0 0 1 0 0,0-1-1 0 0,0 1 0 0 0,0 0 0 0 0,0 0 0 0 0,0 0 0 0 0,-1-1 1 0 0,1-3-1 0 0,-1 3-52 0 0,0 0 1 0 0,0 1 0 0 0,0-1-1 0 0,-1 0 1 0 0,1 1 0 0 0,-1-1-1 0 0,0 0 1 0 0,0 1 0 0 0,0-1-1 0 0,0 1 1 0 0,0-1 0 0 0,0 1-1 0 0,-1-1 1 0 0,1 1 0 0 0,-1 0-1 0 0,0 0 1 0 0,0 0 0 0 0,0 0-1 0 0,0 0 1 0 0,-4-3 0 0 0,-7-4-1151 0 0,0 0-1 0 0,-16-7 1 0 0,25 14 934 0 0,-16-11-1625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7.385"/>
    </inkml:context>
    <inkml:brush xml:id="br0">
      <inkml:brushProperty name="width" value="0.05" units="cm"/>
      <inkml:brushProperty name="height" value="0.05" units="cm"/>
      <inkml:brushProperty name="color" value="#E71224"/>
    </inkml:brush>
  </inkml:definitions>
  <inkml:trace contextRef="#ctx0" brushRef="#br0">15 1 4636 0 0,'0'0'44'0'0,"1"0"-1"0"0,0 1 0 0 0,-1-1 1 0 0,1 1-1 0 0,-1-1 1 0 0,1 0-1 0 0,0 0 0 0 0,-1 1 1 0 0,1-1-1 0 0,0 0 0 0 0,-1 0 1 0 0,1 0-1 0 0,0 0 0 0 0,-1 0 1 0 0,1 0-1 0 0,0 0 0 0 0,-1 0 1 0 0,1 0-1 0 0,0 0 0 0 0,0 0 1 0 0,-1 0-1 0 0,1 0 1 0 0,0-1-1 0 0,5 0 873 0 0,-15 3-708 0 0,-10 1 47 0 0,11-1 151 0 0,25 2-30 0 0,18 2-159 0 0,1-3-1 0 0,60-1 1 0 0,27 3-78 0 0,-73-1-54 0 0,62 10 85 0 0,-98-12-159 0 0,0 1 0 0 0,0 1-1 0 0,-1 1 1 0 0,0 0 0 0 0,23 12 0 0 0,-33-16 23 0 0,0 1 1 0 0,0 0-1 0 0,0 0 0 0 0,-1 0 1 0 0,1 1-1 0 0,-1-1 0 0 0,1 1 1 0 0,-1-1-1 0 0,0 1 0 0 0,0 0 1 0 0,0 0-1 0 0,0 0 0 0 0,-1 0 1 0 0,1 0-1 0 0,-1 0 0 0 0,0 0 1 0 0,1 0-1 0 0,-1 1 0 0 0,-1-1 1 0 0,1 0-1 0 0,-1 1 0 0 0,1-1 1 0 0,-1 6-1 0 0,-1 2 74 0 0,0-1 0 0 0,-1 0 0 0 0,0 1 0 0 0,-1-1 0 0 0,0 0 1 0 0,-7 16-1 0 0,-10 22 115 0 0,-41 110 271 0 0,53-131-446 0 0,1 0-1 0 0,1 1 1 0 0,1 0-1 0 0,0 30 1 0 0,4-6 74 0 0,12 99 0 0 0,22 52 131 0 0,3 19 140 0 0,-23-57 25 0 0,-8 0 0 0 0,-23 242 0 0 0,-44 131 422 0 0,11-122-318 0 0,24 2 398 0 0,25-287-520 0 0,-4 950 1821 0 0,16-852-1815 0 0,0 40 44 0 0,-11-198-351 0 0,-18 127 0 0 0,-87 232 22 0 0,97-400-118 0 0,-12 38 28 0 0,-23 125 1 0 0,41-171-28 0 0,1 0 1 0 0,1 0-1 0 0,1 0 1 0 0,0 0-1 0 0,2-1 1 0 0,1 1-1 0 0,0 0 1 0 0,2-1-1 0 0,0 0 1 0 0,11 25-1 0 0,-3-18 0 0 0,-9-20-2 0 0,0 0-1 0 0,0 1 1 0 0,-1-1 0 0 0,0 1 0 0 0,0-1-1 0 0,-1 1 1 0 0,2 14 0 0 0,-4-21-3 0 0,0-1 0 0 0,0 1 1 0 0,0-1-1 0 0,0 0 0 0 0,0 1 0 0 0,-1-1 1 0 0,1 0-1 0 0,0 1 0 0 0,-1-1 0 0 0,1 0 1 0 0,-1 0-1 0 0,1 1 0 0 0,-1-1 0 0 0,0 0 1 0 0,1 0-1 0 0,-1 0 0 0 0,0 0 0 0 0,0 0 1 0 0,0 0-1 0 0,0 0 0 0 0,0 0 0 0 0,0 0 1 0 0,0 0-1 0 0,0 0 0 0 0,0-1 1 0 0,-1 1-1 0 0,1 0 0 0 0,0-1 0 0 0,0 1 1 0 0,-1-1-1 0 0,1 0 0 0 0,0 1 0 0 0,-3-1 1 0 0,1 1-11 0 0,-2 1-194 0 0,-9-3-156 0 0,-3-1 163 0 0,-37-2-2376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8.801"/>
    </inkml:context>
    <inkml:brush xml:id="br0">
      <inkml:brushProperty name="width" value="0.05" units="cm"/>
      <inkml:brushProperty name="height" value="0.05" units="cm"/>
      <inkml:brushProperty name="color" value="#E71224"/>
    </inkml:brush>
  </inkml:definitions>
  <inkml:trace contextRef="#ctx0" brushRef="#br0">130 169 6221 0 0,'-4'-17'135'0'0,"1"0"0"0"0,-1-19 0 0 0,-6-21 886 0 0,9 47-707 0 0,-1-12 796 0 0,2 21-1082 0 0,0 1 0 0 0,0 0 0 0 0,0-1 0 0 0,0 1 0 0 0,0 0 0 0 0,0-1 0 0 0,0 1 0 0 0,1-1 0 0 0,-1 1 0 0 0,0 0 0 0 0,0-1 0 0 0,0 1 0 0 0,0 0 0 0 0,0 0 0 0 0,1-1 0 0 0,-1 1 0 0 0,0 0 0 0 0,0-1 0 0 0,1 1 0 0 0,-1 0 0 0 0,0 0 0 0 0,0-1 0 0 0,1 1 0 0 0,-1 0 0 0 0,0 0 0 0 0,0 0 0 0 0,1-1 0 0 0,-1 1 0 0 0,0 0 0 0 0,1 0 0 0 0,-1 0 0 0 0,0 0 0 0 0,1 0 0 0 0,-1 0 0 0 0,1 0 0 0 0,-1 0 0 0 0,0 0 0 0 0,1 0 0 0 0,-1 0 0 0 0,0 0 0 0 0,1 0 1 0 0,-1 0-1 0 0,0 0 0 0 0,1 0 0 0 0,-1 0 0 0 0,1 0 0 0 0,4 24 1502 0 0,-5 36-297 0 0,-1-14-746 0 0,-6 166 340 0 0,-1-62-557 0 0,-31 358 604 0 0,14-249-384 0 0,20-72-319 0 0,4-111-152 0 0,-6 337 61 0 0,7-370-212 0 0,0-44 2 0 0,0 0-1 0 0,0 1 1 0 0,0-1-1 0 0,0 0 0 0 0,0 0 1 0 0,0 0-1 0 0,-1 0 1 0 0,1 0-1 0 0,0 1 0 0 0,0-1 1 0 0,-1 0-1 0 0,1 0 1 0 0,-1 0-1 0 0,1 1 0 0 0,-1-1 1 0 0,1 0-1 0 0,-1 1 0 0 0,1-1 1 0 0,-1 0-1 0 0,0 1 1 0 0,1-1-1 0 0,-1 1 0 0 0,0-1 1 0 0,0 1-1 0 0,1-1 1 0 0,-1 1-1 0 0,0 0 0 0 0,0-1 1 0 0,0 1-1 0 0,0 0 0 0 0,1-1 1 0 0,-1 1-1 0 0,0 0 1 0 0,0 0-1 0 0,0 0 0 0 0,0 0 1 0 0,0 0-1 0 0,0 0 1 0 0,1 0-1 0 0,-3 0 0 0 0,3 1 91 0 0,0-1-1 0 0,0 0 0 0 0,0 0 0 0 0,0 0 1 0 0,0 0-1 0 0,0 0 0 0 0,0 0 0 0 0,-1 0 1 0 0,1 0-1 0 0,0 0 0 0 0,0 0 1 0 0,0 0-1 0 0,0 0 0 0 0,0 0 0 0 0,0 0 1 0 0,0 0-1 0 0,-1 0 0 0 0,1 0 0 0 0,0 0 1 0 0,0 0-1 0 0,0 0 0 0 0,0 0 1 0 0,0 0-1 0 0,0 0 0 0 0,-1 0 0 0 0,1 0 1 0 0,0 0-1 0 0,0 0 0 0 0,0 0 0 0 0,0 0 1 0 0,0 0-1 0 0,0 0 0 0 0,0 0 1 0 0,0-1-1 0 0,0 1 0 0 0,-1 0 0 0 0,1 0 1 0 0,0 0-1 0 0,0 0 0 0 0,0 0 0 0 0,0 0 1 0 0,0 0-1 0 0,0 0 0 0 0,0-1 1 0 0,0 1-1 0 0,0 0 0 0 0,0 0 0 0 0,0 0 1 0 0,0 0-1 0 0,0 0 0 0 0,0 0 0 0 0,0 0 1 0 0,0-1-1 0 0,0 1 0 0 0,0 0 0 0 0,0 0 1 0 0,0 0-1 0 0,0 0 0 0 0,0 0 1 0 0,0 0-1 0 0,0 0 0 0 0,0-1 0 0 0,0 1 1 0 0,0 0-1 0 0,0 0 0 0 0,0 0 0 0 0,11-8-752 0 0,19-7 382 0 0,-30 15 431 0 0,-1 0 1 0 0,1 0-1 0 0,-1 0 0 0 0,0 0 0 0 0,1 1 0 0 0,-1-1 1 0 0,1 0-1 0 0,-1 0 0 0 0,1 1 0 0 0,-1-1 0 0 0,1 0 0 0 0,-1 1 1 0 0,1-1-1 0 0,-1 0 0 0 0,1 1 0 0 0,-1-1 0 0 0,1 1 0 0 0,-1-1 1 0 0,1 1-1 0 0,0-1 0 0 0,-1 1 0 0 0,1-1 0 0 0,0 1 0 0 0,0-1 1 0 0,-1 1-1 0 0,1 0 0 0 0,0-1 0 0 0,0 1 0 0 0,0-1 0 0 0,0 1 1 0 0,0 0-1 0 0,0-1 0 0 0,0 1 0 0 0,0-1 0 0 0,0 1 0 0 0,0 0 1 0 0,0-1-1 0 0,0 1 0 0 0,0 0 0 0 0,1 1 71 0 0,0 0 0 0 0,0 0 0 0 0,0-1 0 0 0,0 1 0 0 0,0 0 0 0 0,0-1 1 0 0,1 1-1 0 0,-1-1 0 0 0,0 0 0 0 0,1 1 0 0 0,2 1 0 0 0,6 2 36 0 0,-1 0 1 0 0,2-1 0 0 0,-1 0-1 0 0,0-1 1 0 0,1 0-1 0 0,-1 0 1 0 0,1-1 0 0 0,0 0-1 0 0,13-1 1 0 0,-7 1-47 0 0,599 34 571 0 0,-416-30-402 0 0,2110 126 1695 0 0,-2072-114-1791 0 0,795 41-64 0 0,-997-57-222 0 0,-25-1-34 0 0,0-1 0 0 0,0 0-1 0 0,0 0 1 0 0,0-1-1 0 0,16-3 1 0 0,-27 4 147 0 0,1 0 1 0 0,-1 0-1 0 0,0 0 1 0 0,0 0-1 0 0,0 0 0 0 0,0 0 1 0 0,0 0-1 0 0,1 0 0 0 0,-1 0 1 0 0,0 0-1 0 0,0 0 0 0 0,0 0 1 0 0,0 0-1 0 0,1 0 0 0 0,-1 0 1 0 0,0 0-1 0 0,0-1 0 0 0,0 1 1 0 0,0 0-1 0 0,0 0 1 0 0,1 0-1 0 0,-1 0 0 0 0,0 0 1 0 0,0 0-1 0 0,0 0 0 0 0,0 0 1 0 0,0-1-1 0 0,0 1 0 0 0,0 0 1 0 0,0 0-1 0 0,1 0 0 0 0,-1 0 1 0 0,0 0-1 0 0,0 0 0 0 0,0-1 1 0 0,0 1-1 0 0,0 0 1 0 0,0 0-1 0 0,0 0 0 0 0,0 0 1 0 0,0 0-1 0 0,0-1 0 0 0,0 1 1 0 0,0 0-1 0 0,0 0 0 0 0,0 0 1 0 0,0 0-1 0 0,0-1 0 0 0,0 1 1 0 0,0 0-1 0 0,0 0 0 0 0,0 0 1 0 0,0 0-1 0 0,-1-1 1 0 0,-7-4-858 0 0,-15-1-433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9.690"/>
    </inkml:context>
    <inkml:brush xml:id="br0">
      <inkml:brushProperty name="width" value="0.05" units="cm"/>
      <inkml:brushProperty name="height" value="0.05" units="cm"/>
      <inkml:brushProperty name="color" value="#E71224"/>
    </inkml:brush>
  </inkml:definitions>
  <inkml:trace contextRef="#ctx0" brushRef="#br0">179 30 4668 0 0,'-47'-11'95'0'0,"31"6"329"0"0,-1 1-1 0 0,0 0 1 0 0,-31-1-1 0 0,46 5-376 0 0,1 0-1 0 0,-1 0 1 0 0,1 1-1 0 0,-1-1 1 0 0,1 0 0 0 0,-1 1-1 0 0,1-1 1 0 0,0 1-1 0 0,-1-1 1 0 0,1 1-1 0 0,0 0 1 0 0,-1 0-1 0 0,1 0 1 0 0,0 0-1 0 0,0 0 1 0 0,-1 0-1 0 0,1 0 1 0 0,0 0 0 0 0,0 0-1 0 0,0 0 1 0 0,-1 3-1 0 0,1-3-22 0 0,1 0-1 0 0,-1 0 0 0 0,1 0 0 0 0,0 0 1 0 0,-1 0-1 0 0,1 0 0 0 0,0-1 1 0 0,0 1-1 0 0,0 0 0 0 0,0 0 1 0 0,-1 0-1 0 0,1 0 0 0 0,0 1 1 0 0,1-1-1 0 0,-1 0 0 0 0,0 0 1 0 0,0-1-1 0 0,0 1 0 0 0,1 0 1 0 0,-1 0-1 0 0,0 0 0 0 0,1 0 1 0 0,-1 0-1 0 0,1 0 0 0 0,-1 0 1 0 0,1 0-1 0 0,-1 0 0 0 0,1-1 0 0 0,0 1 1 0 0,-1 0-1 0 0,1-1 0 0 0,1 2 1 0 0,6 3 71 0 0,0-1 0 0 0,0 0 0 0 0,0-1 0 0 0,0 0 0 0 0,1 0 0 0 0,15 2 0 0 0,-11-1-19 0 0,43 6 105 0 0,97 7 0 0 0,-90-12-160 0 0,738 51 417 0 0,-148-13-1 0 0,2009 146 196 0 0,-2643-189-638 0 0,-11 0-2 0 0,-1 0 0 0 0,1 1 0 0 0,-1 0 0 0 0,0 0 0 0 0,11 3 0 0 0,-75 4-25 0 0,-8 1-136 0 0,32-3-10 0 0,18-1 61 0 0,11-3 84 0 0,9-1 24 0 0,1-3 527 0 0,0 1 487 0 0,-5 16-575 0 0,-107 528 1887 0 0,4-26-1499 0 0,88-411-898 0 0,5 0-1 0 0,7 201 0 0 0,9-253-488 0 0,-4-29-643 0 0,0 27 1 0 0,-1-33-153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0.334"/>
    </inkml:context>
    <inkml:brush xml:id="br0">
      <inkml:brushProperty name="width" value="0.05" units="cm"/>
      <inkml:brushProperty name="height" value="0.05" units="cm"/>
      <inkml:brushProperty name="color" value="#E71224"/>
    </inkml:brush>
  </inkml:definitions>
  <inkml:trace contextRef="#ctx0" brushRef="#br0">387 32 6813 0 0,'1'-10'92'0'0,"1"-6"607"0"0,-2 16-663 0 0,0 0 1 0 0,0 0-1 0 0,0-1 1 0 0,0 1-1 0 0,0 0 1 0 0,0 0-1 0 0,0 0 1 0 0,0-1-1 0 0,0 1 1 0 0,0 0-1 0 0,0 0 1 0 0,0 0-1 0 0,0-1 1 0 0,0 1-1 0 0,-1 0 1 0 0,1 0-1 0 0,0 0 1 0 0,0 0-1 0 0,0-1 1 0 0,0 1 0 0 0,0 0-1 0 0,0 0 1 0 0,-1 0-1 0 0,1 0 1 0 0,0 0-1 0 0,0-1 1 0 0,0 1-1 0 0,0 0 1 0 0,-1 0-1 0 0,1 0 1 0 0,0 0-1 0 0,0 0 1 0 0,0 0-1 0 0,0 0 1 0 0,-1 0-1 0 0,1 0 1 0 0,0 0-1 0 0,0 0 1 0 0,0 0-1 0 0,-1 0 1 0 0,1 0-1 0 0,0 0 1 0 0,0 0-1 0 0,0 0 1 0 0,-1 0-1 0 0,1 0 1 0 0,0 0-1 0 0,0 0 1 0 0,-1 0 0 0 0,0 2 82 0 0,0 0 1 0 0,0 1 0 0 0,0-1 0 0 0,0 0 0 0 0,0 1 0 0 0,1-1 0 0 0,-1 1 0 0 0,1-1 0 0 0,0 1 0 0 0,-1-1 0 0 0,1 5 0 0 0,-1 2 89 0 0,-18 91 948 0 0,-34 197-173 0 0,-201 954-178 0 0,208-1030-836 0 0,45-220 30 0 0,1 0 0 0 0,0 0 0 0 0,0 0 0 0 0,-1 0 0 0 0,1 0 0 0 0,0 0 0 0 0,0 0-1 0 0,0 0 1 0 0,0 0 0 0 0,1 0 0 0 0,-1 0 0 0 0,0 0 0 0 0,0 0 0 0 0,1 0 0 0 0,-1 0 0 0 0,0 0-1 0 0,1 0 1 0 0,-1 0 0 0 0,1 0 0 0 0,-1-1 0 0 0,1 1 0 0 0,-1 0 0 0 0,1 0 0 0 0,0 0 0 0 0,-1-1 0 0 0,1 1-1 0 0,0 0 1 0 0,0-1 0 0 0,0 1 0 0 0,-1-1 0 0 0,1 1 0 0 0,2 0 0 0 0,1 0-5 0 0,0 0 0 0 0,0-1 1 0 0,0 1-1 0 0,0-1 0 0 0,0 0 0 0 0,8-1 0 0 0,3 1 12 0 0,781 37-4 0 0,-564-21-2 0 0,1292 98 49 0 0,-687-43-32 0 0,-823-70-20 0 0,32 2-37 0 0,67-2 0 0 0,-90-7-117 0 0,-23 6 142 0 0,0 0 0 0 0,1 0 0 0 0,-1-1 0 0 0,1 1-1 0 0,-1 0 1 0 0,0 0 0 0 0,1-1 0 0 0,-1 1 0 0 0,0 0 0 0 0,1 0 0 0 0,-1-1 0 0 0,0 1 0 0 0,0-1 0 0 0,1 1-1 0 0,-1 0 1 0 0,0-1 0 0 0,0 1 0 0 0,0-1 0 0 0,1 1 0 0 0,-1 0 0 0 0,0-1 0 0 0,0 1 0 0 0,0-1 0 0 0,0 1-1 0 0,0-1 1 0 0,-1-1-29 0 0,1 1 0 0 0,-1-1 1 0 0,0 1-1 0 0,0 0 0 0 0,0-1 0 0 0,0 1 0 0 0,0 0 0 0 0,0 0 0 0 0,-1 0 0 0 0,1 0 0 0 0,0 0 0 0 0,-1 0 0 0 0,1 0 1 0 0,-1 0-1 0 0,1 0 0 0 0,-1 1 0 0 0,1-1 0 0 0,-1 0 0 0 0,1 1 0 0 0,-3-1 0 0 0,-82-26-1828 0 0,32 8 554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4.453"/>
    </inkml:context>
    <inkml:brush xml:id="br0">
      <inkml:brushProperty name="width" value="0.05" units="cm"/>
      <inkml:brushProperty name="height" value="0.05" units="cm"/>
      <inkml:brushProperty name="color" value="#E71224"/>
    </inkml:brush>
  </inkml:definitions>
  <inkml:trace contextRef="#ctx0" brushRef="#br0">82 92 5513 0 0,'0'-3'47'0'0,"0"1"1"0"0,0 0-1 0 0,0 0 1 0 0,0 0 0 0 0,0-1-1 0 0,1 1 1 0 0,-1 0 0 0 0,1 0-1 0 0,0 0 1 0 0,-1 0-1 0 0,1 0 1 0 0,0 0 0 0 0,0 0-1 0 0,0 0 1 0 0,1 0 0 0 0,-1 0-1 0 0,0 0 1 0 0,1 1-1 0 0,-1-1 1 0 0,1 0 0 0 0,0 1-1 0 0,2-2 1 0 0,-4 2 17 0 0,1 1 0 0 0,0-1 0 0 0,-1 1 1 0 0,1-1-1 0 0,-1 1 0 0 0,1-1 0 0 0,-1 0 0 0 0,1 1 0 0 0,-1-1 0 0 0,1 0 1 0 0,-1 1-1 0 0,0-1 0 0 0,1 0 0 0 0,-1 0 0 0 0,0 1 0 0 0,0-1 0 0 0,1 0 1 0 0,-1 0-1 0 0,0 1 0 0 0,0-1 0 0 0,0 0 0 0 0,0 0 0 0 0,0 0 0 0 0,0 1 1 0 0,0-1-1 0 0,0 0 0 0 0,0 0 0 0 0,-1 0 0 0 0,1 1 0 0 0,0-1 1 0 0,0 0-1 0 0,-1 0 0 0 0,0-1 0 0 0,0-2 91 0 0,2-1 770 0 0,-1 3-66 0 0,-10 10-558 0 0,-2 4-115 0 0,-1-1 0 0 0,2 2 1 0 0,0 0-1 0 0,0 0 0 0 0,-11 20 0 0 0,19-28-159 0 0,0 0 0 0 0,1 0 0 0 0,0 0 0 0 0,0 0 0 0 0,0 0 0 0 0,1 1-1 0 0,0-1 1 0 0,0 1 0 0 0,0 6 0 0 0,1-9-22 0 0,0 0 0 0 0,0 0 0 0 0,0 0 0 0 0,1 0 0 0 0,0 0 0 0 0,0 0 0 0 0,-1 0 0 0 0,2 0 0 0 0,-1 0 0 0 0,0 0 0 0 0,1 0 0 0 0,-1-1 0 0 0,1 1 0 0 0,0-1 0 0 0,0 1 0 0 0,0-1 0 0 0,3 4-1 0 0,-1-3-1 0 0,1 1 0 0 0,-1-1-1 0 0,1 0 1 0 0,0 0-1 0 0,0-1 1 0 0,0 0-1 0 0,0 1 1 0 0,1-2 0 0 0,-1 1-1 0 0,1-1 1 0 0,-1 1-1 0 0,10 0 1 0 0,9-1-7 0 0,40-1-1 0 0,-46 0 1 0 0,7-1-2 0 0,0-1-1 0 0,-1 0 1 0 0,0-2-1 0 0,1-1 1 0 0,-2-1-1 0 0,1-1 1 0 0,39-17-1 0 0,-60 22 6 0 0,0 1 1 0 0,-1-1-1 0 0,1 0 0 0 0,-1 1 1 0 0,1-1-1 0 0,-1 0 0 0 0,0-1 1 0 0,1 1-1 0 0,-1 0 1 0 0,0-1-1 0 0,-1 1 0 0 0,1-1 1 0 0,0 1-1 0 0,-1-1 0 0 0,1 0 1 0 0,-1 0-1 0 0,0 0 0 0 0,0 0 1 0 0,0 0-1 0 0,0 0 0 0 0,-1 0 1 0 0,1 0-1 0 0,-1 0 0 0 0,0 0 1 0 0,0 0-1 0 0,0 0 0 0 0,0 0 1 0 0,-1-4-1 0 0,-1-8 2 0 0,-2 0 0 0 0,0 1 0 0 0,0-1 0 0 0,-11-21 0 0 0,8 19-2 0 0,7 16 13 0 0,-1 0 0 0 0,1 0 1 0 0,0 0-1 0 0,-1 0 0 0 0,1 0 0 0 0,-1 0 0 0 0,1 0 0 0 0,-1 1 1 0 0,1-1-1 0 0,-1 0 0 0 0,0 0 0 0 0,1 1 0 0 0,-1-1 0 0 0,0 0 0 0 0,-1 0 1 0 0,2 1 2 0 0,-1 0 0 0 0,1 0 0 0 0,0 0 0 0 0,-1 0 0 0 0,1 0 0 0 0,0 0 0 0 0,0 0 0 0 0,-1 0 0 0 0,1 0 0 0 0,0 0 0 0 0,-1 0 0 0 0,1 1 0 0 0,0-1 0 0 0,-1 0 0 0 0,1 0 0 0 0,0 0 0 0 0,0 0 0 0 0,-1 1 0 0 0,1-1 0 0 0,0 0 0 0 0,0 0 0 0 0,0 1 0 0 0,-1-1 0 0 0,1 0 0 0 0,0 1 0 0 0,0-1 0 0 0,0 0 0 0 0,0 0 0 0 0,-1 1 0 0 0,-8 33 846 0 0,8-33-848 0 0,-5 41 692 0 0,1 0 0 0 0,1 49-1 0 0,-2 28-424 0 0,-15 63-2045 0 0,20-180 1537 0 0,1 0 1 0 0,-1 0-1 0 0,1 0 0 0 0,-1 0 0 0 0,0 0 1 0 0,1 0-1 0 0,-1 0 0 0 0,0-1 0 0 0,0 1 1 0 0,-3 2-1 0 0,-4 5-1432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1.032"/>
    </inkml:context>
    <inkml:brush xml:id="br0">
      <inkml:brushProperty name="width" value="0.05" units="cm"/>
      <inkml:brushProperty name="height" value="0.05" units="cm"/>
      <inkml:brushProperty name="color" value="#E71224"/>
    </inkml:brush>
  </inkml:definitions>
  <inkml:trace contextRef="#ctx0" brushRef="#br0">0 46 7681 0 0,'0'-1'-4'0'0,"0"0"1"0"0,1 0 0 0 0,-1 0-1 0 0,0 0 1 0 0,0 0 0 0 0,1 0-1 0 0,-1 0 1 0 0,0 0 0 0 0,1 0-1 0 0,-1 0 1 0 0,1 0 0 0 0,-1 0-1 0 0,1 0 1 0 0,-1 0 0 0 0,1 1-1 0 0,0-1 1 0 0,-1 0 0 0 0,1 0-1 0 0,0 1 1 0 0,1-2 0 0 0,0 1 14 0 0,1-1 0 0 0,0 0 1 0 0,0 1-1 0 0,0 0 0 0 0,0 0 0 0 0,5-2 1 0 0,7 0 63 0 0,0 1 0 0 0,18-1 0 0 0,-18 2-83 0 0,109-4 445 0 0,228 18-1 0 0,-193-3-217 0 0,2774 110 1051 0 0,-2801-115-1113 0 0,203 3 737 0 0,-300-10-290 0 0,-35 2-595 0 0,0 0 0 0 0,0 0-1 0 0,0 0 1 0 0,0 0 0 0 0,0-1-1 0 0,0 1 1 0 0,0 0 0 0 0,0 0-1 0 0,0 0 1 0 0,0 0 0 0 0,0 0-1 0 0,0 0 1 0 0,0 0 0 0 0,0 0-1 0 0,0 0 1 0 0,0 0-1 0 0,0 0 1 0 0,0 0 0 0 0,0-1-1 0 0,0 1 1 0 0,0 0 0 0 0,0 0-1 0 0,0 0 1 0 0,0 0 0 0 0,0 0-1 0 0,0 0 1 0 0,0 0 0 0 0,0 0-1 0 0,0 0 1 0 0,0 0 0 0 0,0 0-1 0 0,0 0 1 0 0,1 0 0 0 0,-1 0-1 0 0,0 0 1 0 0,0 0 0 0 0,0-1-1 0 0,0 1 1 0 0,0 0 0 0 0,0 0-1 0 0,0 0 1 0 0,0 0 0 0 0,0 0-1 0 0,0 0 1 0 0,0 0 0 0 0,0 0-1 0 0,0 0 1 0 0,1 0 0 0 0,-1 0-1 0 0,0 0 1 0 0,0 0 0 0 0,0 0-1 0 0,0 0 1 0 0,0 0 0 0 0,-18-3 275 0 0,-13 0-188 0 0,-47 1 1 0 0,67 2-101 0 0,0 1 0 0 0,0 0 0 0 0,0 1 0 0 0,0 0 0 0 0,0 1 0 0 0,1 0 0 0 0,-20 9 1 0 0,28-11 4 0 0,0 0 1 0 0,0 0-1 0 0,0 1 1 0 0,0-1 0 0 0,0 1-1 0 0,0-1 1 0 0,0 1 0 0 0,1 0-1 0 0,-1 0 1 0 0,1 0-1 0 0,-1 0 1 0 0,1 0 0 0 0,0 0-1 0 0,0 0 1 0 0,0 0 0 0 0,0 0-1 0 0,0 1 1 0 0,-1 4 0 0 0,1 1 2 0 0,0 0 0 0 0,1 1 0 0 0,0-1 0 0 0,1 11 0 0 0,0 6-8 0 0,-1 10 16 0 0,-2 0 0 0 0,-1 0 0 0 0,-2-1 0 0 0,-2 0 0 0 0,0 0 0 0 0,-19 48 1 0 0,-55 162 106 0 0,70-202-93 0 0,2 0 1 0 0,2 1-1 0 0,2-1 0 0 0,0 44 0 0 0,12 65 90 0 0,31 182-1 0 0,-27-257-85 0 0,-6-42-2 0 0,-1 1-1 0 0,-2 0 1 0 0,-4 64 0 0 0,1-90-50 0 0,0 0 0 0 0,0 0 0 0 0,-1 0 0 0 0,0 0 0 0 0,-1-1 0 0 0,0 1 0 0 0,0-1 0 0 0,-1 0 0 0 0,0 0 0 0 0,-1 0 0 0 0,0 0 0 0 0,0-1 0 0 0,0 1 0 0 0,-1-1 0 0 0,0-1 0 0 0,0 1 0 0 0,-1-1 0 0 0,0 0 0 0 0,0-1 0 0 0,-10 7 0 0 0,-8 1-599 0 0,-30 11 1 0 0,9-10-433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2.534"/>
    </inkml:context>
    <inkml:brush xml:id="br0">
      <inkml:brushProperty name="width" value="0.05" units="cm"/>
      <inkml:brushProperty name="height" value="0.05" units="cm"/>
      <inkml:brushProperty name="color" value="#E71224"/>
    </inkml:brush>
  </inkml:definitions>
  <inkml:trace contextRef="#ctx0" brushRef="#br0">644 81 5541 0 0,'-14'-26'317'0'0,"12"21"-128"0"0,0 0 1 0 0,-1 0-1 0 0,1 1 0 0 0,-1-1 0 0 0,0 1 1 0 0,-1 0-1 0 0,1-1 0 0 0,-6-4 0 0 0,8 8-79 0 0,-1 0 1 0 0,1 0-1 0 0,-1 0 0 0 0,1 1 0 0 0,-1-1 0 0 0,1 0 0 0 0,-1 1 0 0 0,1-1 0 0 0,-1 1 0 0 0,0-1 1 0 0,-2 1-1 0 0,3 0-70 0 0,1 0 1 0 0,-1 0-1 0 0,0 1 1 0 0,1-1-1 0 0,-1 0 1 0 0,1 1-1 0 0,-1-1 1 0 0,1 0-1 0 0,-1 1 1 0 0,1-1-1 0 0,-1 1 1 0 0,1-1-1 0 0,0 0 1 0 0,-1 1-1 0 0,1-1 1 0 0,-1 1-1 0 0,1 0 1 0 0,0-1-1 0 0,-1 1 1 0 0,1-1-1 0 0,0 1 1 0 0,0-1-1 0 0,0 1 1 0 0,0 0-1 0 0,-1-1 1 0 0,1 1-1 0 0,0 1 1 0 0,-27 149 1459 0 0,-11 202 1 0 0,10-56-1032 0 0,1-132-385 0 0,-6-2 1 0 0,-7-2 0 0 0,-8-1-1 0 0,-68 153 1 0 0,101-277-81 0 0,-91 231-15 0 0,21 7-19 0 0,84-271 31 0 0,1-1-1 0 0,-1 1 1 0 0,1-1 0 0 0,-1 1-1 0 0,1-1 1 0 0,0 1 0 0 0,0-1-1 0 0,0 1 1 0 0,0 0-1 0 0,1-1 1 0 0,0 5 0 0 0,0-6-2 0 0,-1 0 1 0 0,1 0 0 0 0,0-1-1 0 0,-1 1 1 0 0,1 0 0 0 0,0-1 0 0 0,0 1-1 0 0,0 0 1 0 0,-1-1 0 0 0,1 1 0 0 0,0-1-1 0 0,0 0 1 0 0,0 1 0 0 0,0-1-1 0 0,0 0 1 0 0,0 1 0 0 0,0-1 0 0 0,0 0-1 0 0,0 0 1 0 0,0 0 0 0 0,0 0 0 0 0,0 0-1 0 0,0 0 1 0 0,0 0 0 0 0,0 0-1 0 0,-1 0 1 0 0,1-1 0 0 0,0 1 0 0 0,0 0-1 0 0,0-1 1 0 0,0 1 0 0 0,0 0 0 0 0,1-2-1 0 0,73-23-3 0 0,35-11 17 0 0,-30 17-4 0 0,1 4-1 0 0,93-6 1 0 0,168 7-8 0 0,880 70 11 0 0,-6 100-17 0 0,-314-4 134 0 0,-891-149-76 0 0,-9-2 3 0 0,1 0-1 0 0,-1 0 1 0 0,0-1-1 0 0,1 1 0 0 0,-1 0 1 0 0,0-1-1 0 0,1 0 1 0 0,-1 0-1 0 0,1 0 0 0 0,-1 0 1 0 0,0 0-1 0 0,4 0 1 0 0,-7-2 55 0 0,0 0 0 0 0,0 0 1 0 0,0 0-1 0 0,0 0 0 0 0,0 1 1 0 0,0-1-1 0 0,-1 0 1 0 0,1 1-1 0 0,0-1 0 0 0,-1 1 1 0 0,1 0-1 0 0,-3-2 0 0 0,-18-23 6 0 0,11 1-112 0 0,8 18-15 0 0,-1 0 1 0 0,1 0 0 0 0,1-1 0 0 0,-1 1 0 0 0,1 0 0 0 0,0-1 0 0 0,1 0 0 0 0,-1-11-1 0 0,4-9-173 0 0,1 1 0 0 0,11-51 0 0 0,-1 16-82 0 0,-2 5 79 0 0,3 1 0 0 0,2 1 0 0 0,2 0 0 0 0,3 1 0 0 0,33-60 0 0 0,157-319-315 0 0,-185 376 485 0 0,234-555-181 0 0,-182 370 355 0 0,-76 237-120 0 0,-1 0 1 0 0,0-1-1 0 0,0 1 0 0 0,-1 0 0 0 0,1 0 0 0 0,-1 0 1 0 0,0 0-1 0 0,-1 0 0 0 0,1-1 0 0 0,-3-7 0 0 0,2 10-18 0 0,0 0-1 0 0,0 1 0 0 0,-1-1 0 0 0,1 0 1 0 0,-1 1-1 0 0,0-1 0 0 0,0 1 0 0 0,0 0 0 0 0,0-1 1 0 0,0 1-1 0 0,0 0 0 0 0,0 0 0 0 0,-1 0 1 0 0,1 1-1 0 0,-1-1 0 0 0,0 0 0 0 0,1 1 1 0 0,-1 0-1 0 0,-3-2 0 0 0,-23-5-15 0 0,1 0-1 0 0,-1 2 1 0 0,0 1 0 0 0,-53-3-1 0 0,18 3 20 0 0,-655-96 20 0 0,-76-9-53 0 0,-177 51 60 0 0,425 32-77 0 0,-354-13 87 0 0,868 39-63 0 0,-60-4-426 0 0,81 0 53 0 0,11 2-110 0 0,7 3-757 0 0,19-2-233 0 0,-10 0 902 0 0,18 2-785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3.892"/>
    </inkml:context>
    <inkml:brush xml:id="br0">
      <inkml:brushProperty name="width" value="0.05" units="cm"/>
      <inkml:brushProperty name="height" value="0.05" units="cm"/>
      <inkml:brushProperty name="color" value="#E71224"/>
    </inkml:brush>
  </inkml:definitions>
  <inkml:trace contextRef="#ctx0" brushRef="#br0">767 74 8829 0 0,'2'-8'256'0'0,"0"1"-1"0"0,-1-1 1 0 0,0 1 0 0 0,0-1 0 0 0,-1-10 0 0 0,0 11 1489 0 0,0-3 553 0 0,-10 19-1968 0 0,-5 16-239 0 0,1 1 0 0 0,1 0 0 0 0,1 0 0 0 0,-14 48 0 0 0,7-21 42 0 0,-86 300 1313 0 0,29 7-615 0 0,11 57-692 0 0,52-280-116 0 0,5 146 0 0 0,13-30 32 0 0,-5-248-54 0 0,0 0-4 0 0,1-7-1 0 0,11-10 8 0 0,16-4 6 0 0,0-1-23 0 0,2 2 1 0 0,0 0-1 0 0,34-10 1 0 0,-22 13-1 0 0,2 2 0 0 0,0 3-1 0 0,0 1 1 0 0,71-1 0 0 0,180 21-4 0 0,-238-10 8 0 0,1029 108 4 0 0,-570-53 10 0 0,-87-10-22 0 0,269 27 74 0 0,-638-71-49 0 0,187 12-8 0 0,-246-17 0 0 0,-1 0 0 0 0,1 0 0 0 0,0 0 0 0 0,-1 0 0 0 0,1 0 0 0 0,0 0 0 0 0,-1 0 0 0 0,1 0 0 0 0,0 0 0 0 0,-1 0 0 0 0,1 0 0 0 0,0-1 0 0 0,-1 1 0 0 0,1 0 1 0 0,-1 0-1 0 0,1-1 0 0 0,0 1 0 0 0,-1 0 0 0 0,1-1 0 0 0,-1 1 0 0 0,1-1 0 0 0,-8-7 25 0 0,-28-9 101 0 0,30 15-78 0 0,5 2-47 0 0,-1-1-1 0 0,1 1 0 0 0,-1 0 0 0 0,1 0 1 0 0,-1-1-1 0 0,1 1 0 0 0,-1-1 0 0 0,1 1 1 0 0,-1 0-1 0 0,1-1 0 0 0,-1 1 0 0 0,1-1 1 0 0,-1 1-1 0 0,1-1 0 0 0,0 1 0 0 0,-1-1 1 0 0,1 1-1 0 0,0-1 0 0 0,0 0 0 0 0,-1 1 1 0 0,1-1-1 0 0,0 1 0 0 0,0-1 0 0 0,0 0 1 0 0,0 1-1 0 0,0-1 0 0 0,0 0 0 0 0,0-1-1 0 0,0 0 0 0 0,1 0-1 0 0,-1 1 1 0 0,1-1 0 0 0,-1 0-1 0 0,1 1 1 0 0,0-1 0 0 0,0 1-1 0 0,0-1 1 0 0,1-1 0 0 0,5-6-2 0 0,0 1 0 0 0,15-13 0 0 0,-18 17 14 0 0,2-2-16 0 0,0 1-1 0 0,-1-1 1 0 0,0 0 0 0 0,0-1 0 0 0,0 1-1 0 0,-1-1 1 0 0,0 0 0 0 0,0 0-1 0 0,-1-1 1 0 0,0 1 0 0 0,3-9 0 0 0,-4 3-21 0 0,0 0 0 0 0,0 0 0 0 0,-1 0 1 0 0,-1 0-1 0 0,0 0 0 0 0,-2-16 1 0 0,-23-133-308 0 0,8 61 124 0 0,7 34 93 0 0,-16-134-189 0 0,15-179 16 0 0,15 286 294 0 0,4 0 1 0 0,21-94-1 0 0,5 59-30 0 0,3-24-5 0 0,-36 152 30 0 0,1-18 12 0 0,-2 19-12 0 0,0-1 0 0 0,0 1-1 0 0,0-1 1 0 0,0 1-1 0 0,0-1 1 0 0,0 1 0 0 0,0-1-1 0 0,0 1 1 0 0,0 0-1 0 0,0-1 1 0 0,-1 1 0 0 0,1-1-1 0 0,0 1 1 0 0,0-1-1 0 0,0 1 1 0 0,0 0 0 0 0,-1-1-1 0 0,1 1 1 0 0,0-1-1 0 0,0 1 1 0 0,-1 0-1 0 0,1-1 1 0 0,0 1 0 0 0,-1 0-1 0 0,1-1 1 0 0,0 1-1 0 0,-1 0 1 0 0,1 0 0 0 0,-1-1-1 0 0,1 1 1 0 0,0 0-1 0 0,-1 0 1 0 0,1 0 0 0 0,-1 0-1 0 0,0-1 1 0 0,-3 7-43 0 0,4-5 47 0 0,0 0-1 0 0,-1 0 0 0 0,1 0 0 0 0,-1 0 0 0 0,1 0 0 0 0,-1 0 1 0 0,1-1-1 0 0,-1 1 0 0 0,0 0 0 0 0,1 0 0 0 0,-1-1 0 0 0,0 1 1 0 0,0 0-1 0 0,1-1 0 0 0,-1 1 0 0 0,-2 0 0 0 0,-27 1-8 0 0,0-1 1 0 0,0-1-1 0 0,-45-7 0 0 0,43 4 9 0 0,-225-18 8 0 0,-293-31-17 0 0,-100-36-23 0 0,-283-31 38 0 0,-464 54-63 0 0,1068 73-3292 0 0,301-7 1784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231"/>
    </inkml:context>
    <inkml:brush xml:id="br0">
      <inkml:brushProperty name="width" value="0.05" units="cm"/>
      <inkml:brushProperty name="height" value="0.05" units="cm"/>
      <inkml:brushProperty name="color" value="#E71224"/>
    </inkml:brush>
  </inkml:definitions>
  <inkml:trace contextRef="#ctx0" brushRef="#br0">62 40 7841 0 0,'-5'-1'87'0'0,"0"0"1"0"0,0-1-1 0 0,0 0 1 0 0,0 0-1 0 0,0 0 1 0 0,0 0-1 0 0,0-1 1 0 0,1 0-1 0 0,-1 0 1 0 0,-3-3-1 0 0,20-4 934 0 0,-11 10-994 0 0,-1 0-1 0 0,0-1 1 0 0,1 1-1 0 0,-1 0 0 0 0,1 0 1 0 0,-1 0-1 0 0,1-1 1 0 0,-1 1-1 0 0,1 0 0 0 0,-1 0 1 0 0,1 0-1 0 0,-1 0 1 0 0,1 0-1 0 0,-1 0 0 0 0,1 0 1 0 0,-1 0-1 0 0,1 0 1 0 0,-1 0-1 0 0,1 0 0 0 0,-1 0 1 0 0,1 0-1 0 0,-1 0 1 0 0,1 0-1 0 0,-1 1 0 0 0,1-1 1 0 0,-1 0-1 0 0,1 0 1 0 0,-1 0-1 0 0,1 1 0 0 0,-1-1 1 0 0,0 0-1 0 0,1 1 1 0 0,-1-1-1 0 0,1 0 0 0 0,-1 1 1 0 0,0-1-1 0 0,1 1 1 0 0,-1-1-1 0 0,1 1 0 0 0,0 6 1 0 0,0 0-1 0 0,0-1 0 0 0,-1 1 0 0 0,0 0 1 0 0,0-1-1 0 0,-1 1 0 0 0,-1 10 0 0 0,0-2 10 0 0,0 169 111 0 0,3-58-343 0 0,-3-104-358 0 0,-1 0 0 0 0,-12 44-1 0 0,8-38-464 0 0,2-5 37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556"/>
    </inkml:context>
    <inkml:brush xml:id="br0">
      <inkml:brushProperty name="width" value="0.05" units="cm"/>
      <inkml:brushProperty name="height" value="0.05" units="cm"/>
      <inkml:brushProperty name="color" value="#E71224"/>
    </inkml:brush>
  </inkml:definitions>
  <inkml:trace contextRef="#ctx0" brushRef="#br0">37 266 7069 0 0,'-7'-14'117'0'0,"1"1"1"0"0,1-1-1 0 0,0 0 1 0 0,-4-19-1 0 0,8 25 38 0 0,-1 0 0 0 0,2 0 0 0 0,-1 0 0 0 0,1 0 0 0 0,0 0 0 0 0,0 0 1 0 0,1 0-1 0 0,1 0 0 0 0,3-14 0 0 0,-4 19-104 0 0,1-1 0 0 0,0 1-1 0 0,0 0 1 0 0,0 0 0 0 0,0 0 0 0 0,0 0 0 0 0,1 0 0 0 0,0 1 0 0 0,-1-1-1 0 0,1 1 1 0 0,0 0 0 0 0,0-1 0 0 0,0 1 0 0 0,0 1 0 0 0,1-1 0 0 0,6-2 0 0 0,5-2-16 0 0,0 1 1 0 0,22-5-1 0 0,-35 10-30 0 0,23-6 11 0 0,0 2 0 0 0,0 1 0 0 0,1 1 0 0 0,0 1 0 0 0,26 2 0 0 0,-42 0 3 0 0,0 0 1 0 0,0 0-1 0 0,0 1 1 0 0,-1 0-1 0 0,1 1 1 0 0,0 0 0 0 0,-1 1-1 0 0,0 0 1 0 0,0 0-1 0 0,0 1 1 0 0,0 0-1 0 0,-1 0 1 0 0,1 1 0 0 0,-1 0-1 0 0,11 13 1 0 0,-15-15 13 0 0,0 0 0 0 0,-1 1 1 0 0,0-1-1 0 0,0 1 0 0 0,0 0 1 0 0,-1 0-1 0 0,0 0 0 0 0,1 1 1 0 0,-2-1-1 0 0,1 0 0 0 0,-1 1 1 0 0,0-1-1 0 0,0 1 0 0 0,0-1 1 0 0,-1 1-1 0 0,0 6 1 0 0,-1-4 1 0 0,0 0 0 0 0,-1 0 0 0 0,0 0 1 0 0,0-1-1 0 0,-1 1 0 0 0,0-1 0 0 0,0 0 1 0 0,0 1-1 0 0,-1-2 0 0 0,-7 10 1 0 0,-2 2-18 0 0,-2-1 1 0 0,0-1 0 0 0,-1 0 0 0 0,-1-1 0 0 0,0-1 0 0 0,-1-1 0 0 0,-23 14 0 0 0,20-15-264 0 0,-2-1 0 0 0,0-1 0 0 0,0 0 0 0 0,0-2 0 0 0,-1-1 1 0 0,-1-1-1 0 0,-37 5 0 0 0,60-11 173 0 0,0 1 6 0 0,1-1 0 0 0,0 1 0 0 0,0-1 0 0 0,-1 0 0 0 0,1 0 1 0 0,0 0-1 0 0,-1 0 0 0 0,1 0 0 0 0,0 0 0 0 0,-1 0 0 0 0,1 0 0 0 0,0 0 0 0 0,-1-1 1 0 0,1 1-1 0 0,0-1 0 0 0,-1 1 0 0 0,1-1 0 0 0,0 1 0 0 0,0-1 0 0 0,0 1 0 0 0,0-1 0 0 0,-1 0 1 0 0,1 0-1 0 0,0 0 0 0 0,0 0 0 0 0,-1-1 0 0 0,-4-9-677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975"/>
    </inkml:context>
    <inkml:brush xml:id="br0">
      <inkml:brushProperty name="width" value="0.05" units="cm"/>
      <inkml:brushProperty name="height" value="0.05" units="cm"/>
      <inkml:brushProperty name="color" value="#E71224"/>
    </inkml:brush>
  </inkml:definitions>
  <inkml:trace contextRef="#ctx0" brushRef="#br0">243 229 8297 0 0,'8'-21'-360'0'0,"-6"17"411"0"0,0-1 1 0 0,-1 1 0 0 0,1-1 0 0 0,-1 1 0 0 0,0-1 0 0 0,-1 0 0 0 0,2-8 0 0 0,-2-20 439 0 0,1 20-288 0 0,0-1 0 0 0,-1 1 1 0 0,-1-1-1 0 0,-1 1 0 0 0,1 0 0 0 0,-5-15 1 0 0,5 27-173 0 0,1 0 1 0 0,-1 0 0 0 0,1-1-1 0 0,-1 1 1 0 0,1 0 0 0 0,-1 0 0 0 0,0 0-1 0 0,1 0 1 0 0,-1 0 0 0 0,0 0-1 0 0,0 0 1 0 0,0 0 0 0 0,0 0 0 0 0,0 0-1 0 0,0 0 1 0 0,0 0 0 0 0,0 1-1 0 0,0-1 1 0 0,-1 1 0 0 0,1-1 0 0 0,-2 0-1 0 0,1 1-9 0 0,0-1 0 0 0,-1 1 0 0 0,1 0 0 0 0,0 0-1 0 0,0 0 1 0 0,-1 0 0 0 0,1 1 0 0 0,0-1 0 0 0,0 1-1 0 0,-1-1 1 0 0,-2 2 0 0 0,-5 3 11 0 0,1-1 0 0 0,-1 2 1 0 0,1-1-1 0 0,-9 8 0 0 0,17-12-19 0 0,-13 11 24 0 0,1 0-1 0 0,0 1 1 0 0,1 0-1 0 0,0 1 1 0 0,1 0-1 0 0,1 1 1 0 0,0 0 0 0 0,1 1-1 0 0,1 0 1 0 0,0 0-1 0 0,-10 33 1 0 0,17-44-40 0 0,-1 0 1 0 0,1 0 0 0 0,0 0-1 0 0,0 0 1 0 0,0 0-1 0 0,1 0 1 0 0,0 0 0 0 0,0 0-1 0 0,0 0 1 0 0,2 10 0 0 0,-1-13 4 0 0,-1 0 1 0 0,1 0 0 0 0,0-1 0 0 0,0 1 0 0 0,0-1 0 0 0,0 1 0 0 0,0 0 0 0 0,0-1 0 0 0,0 0 0 0 0,1 1 0 0 0,-1-1 0 0 0,0 0 0 0 0,1 1 0 0 0,-1-1 0 0 0,1 0-1 0 0,0 0 1 0 0,-1 0 0 0 0,1-1 0 0 0,0 1 0 0 0,-1 0 0 0 0,1 0 0 0 0,0-1 0 0 0,0 1 0 0 0,0-1 0 0 0,-1 0 0 0 0,1 0 0 0 0,0 1 0 0 0,0-1 0 0 0,0 0 0 0 0,0-1-1 0 0,3 1 1 0 0,2-1 4 0 0,-1 0-1 0 0,1 0 1 0 0,0 0-1 0 0,-1-1 1 0 0,0 0-1 0 0,1 0 1 0 0,-1-1-1 0 0,0 0 1 0 0,0 0-1 0 0,8-5 1 0 0,2-4-9 0 0,0-1 0 0 0,15-16 0 0 0,-17 16 90 0 0,0 0 0 0 0,25-16-1 0 0,-39 28-83 0 0,0 1-1 0 0,0 0 1 0 0,1 0-1 0 0,-1 0 1 0 0,0 0-1 0 0,0-1 1 0 0,0 1-1 0 0,1 0 1 0 0,-1 0-1 0 0,0 0 1 0 0,0 0-1 0 0,1 0 1 0 0,-1 0-1 0 0,0 0 1 0 0,0 0-1 0 0,1 0 1 0 0,-1 0-1 0 0,0 0 0 0 0,0 0 1 0 0,1 0-1 0 0,-1 0 1 0 0,0 0-1 0 0,0 0 1 0 0,1 0-1 0 0,-1 0 1 0 0,0 0-1 0 0,0 0 1 0 0,1 0-1 0 0,-1 1 1 0 0,0-1-1 0 0,0 0 1 0 0,0 0-1 0 0,1 0 1 0 0,-1 0-1 0 0,0 1 1 0 0,0-1-1 0 0,0 0 0 0 0,0 0 1 0 0,1 1-1 0 0,2 12 52 0 0,-5 21-50 0 0,2-31 11 0 0,-8 38 24 0 0,6-30-650 0 0,0 0 0 0 0,-2 20 0 0 0,4-31 564 0 0,0 1 1 0 0,0-1-1 0 0,0 0 0 0 0,0 1 0 0 0,0-1 0 0 0,0 0 0 0 0,0 1 0 0 0,0-1 0 0 0,0 1 0 0 0,0-1 0 0 0,0 0 1 0 0,1 1-1 0 0,-1-1 0 0 0,0 0 0 0 0,0 1 0 0 0,0-1 0 0 0,0 0 0 0 0,1 0 0 0 0,-1 1 0 0 0,0-1 1 0 0,0 0-1 0 0,1 1 0 0 0,-1-1 0 0 0,0 0 0 0 0,0 0 0 0 0,1 0 0 0 0,-1 1 0 0 0,0-1 0 0 0,1 0 1 0 0,-1 0-1 0 0,0 0 0 0 0,1 0 0 0 0,-1 0 0 0 0,0 1 0 0 0,1-1 0 0 0,-1 0 0 0 0,0 0 0 0 0,1 0 0 0 0,-1 0 1 0 0,0 0-1 0 0,1 0 0 0 0,-1 0 0 0 0,0 0 0 0 0,1 0 0 0 0,-1 0 0 0 0,0-1 0 0 0,1 1 0 0 0,9 1-1058 0 0,0 2 58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302"/>
    </inkml:context>
    <inkml:brush xml:id="br0">
      <inkml:brushProperty name="width" value="0.05" units="cm"/>
      <inkml:brushProperty name="height" value="0.05" units="cm"/>
      <inkml:brushProperty name="color" value="#E71224"/>
    </inkml:brush>
  </inkml:definitions>
  <inkml:trace contextRef="#ctx0" brushRef="#br0">214 154 7197 0 0,'22'-23'-47'0'0,"-14"16"291"0"0,0-1 1 0 0,-1 0-1 0 0,0 0 1 0 0,0-1-1 0 0,7-13 1 0 0,-13 21-194 0 0,0-1 0 0 0,0 1 0 0 0,-1-1 0 0 0,1 0 0 0 0,-1 1 0 0 0,1-1 0 0 0,-1 0 0 0 0,1 1 0 0 0,-1-1 0 0 0,0 0 0 0 0,0 0 0 0 0,0 1 0 0 0,0-1 0 0 0,0 0 0 0 0,-1 1 0 0 0,1-1 0 0 0,0 0 0 0 0,-1 0 0 0 0,1 1 0 0 0,-1-1 0 0 0,0 1 1 0 0,0-1-1 0 0,1 1 0 0 0,-1-1 0 0 0,0 1 0 0 0,0-1 0 0 0,0 1 0 0 0,0 0 0 0 0,-1-1 0 0 0,1 1 0 0 0,0 0 0 0 0,-1 0 0 0 0,1 0 0 0 0,0 0 0 0 0,-1 0 0 0 0,1 0 0 0 0,-1 0 0 0 0,0 1 0 0 0,-2-2 0 0 0,-1 0-4 0 0,-1 0-1 0 0,0 0 0 0 0,1 1 1 0 0,-1-1-1 0 0,0 1 0 0 0,0 1 1 0 0,0-1-1 0 0,0 1 0 0 0,0 0 1 0 0,-9 1-1 0 0,3 1 17 0 0,-1 0 0 0 0,1 0 0 0 0,-23 9 0 0 0,31-10-39 0 0,1 1 0 0 0,0-1 0 0 0,0 0-1 0 0,0 1 1 0 0,0 0 0 0 0,0 0 0 0 0,1 0 0 0 0,-1 0 0 0 0,1 0 0 0 0,-1 0 0 0 0,1 1 0 0 0,-5 4 0 0 0,7-5-16 0 0,-1-1 0 0 0,1 1 1 0 0,-1-1-1 0 0,1 1 0 0 0,0-1 0 0 0,-1 1 0 0 0,1-1 1 0 0,0 1-1 0 0,0-1 0 0 0,0 1 0 0 0,0-1 0 0 0,0 1 1 0 0,0-1-1 0 0,0 1 0 0 0,1-1 0 0 0,-1 1 0 0 0,1-1 1 0 0,-1 1-1 0 0,1-1 0 0 0,-1 0 0 0 0,1 1 0 0 0,0-1 1 0 0,0 0-1 0 0,0 1 0 0 0,-1-1 0 0 0,1 0 0 0 0,0 0 1 0 0,1 0-1 0 0,1 2 0 0 0,43 40 118 0 0,-35-34-111 0 0,0 1 0 0 0,0 0 1 0 0,-1 1-1 0 0,0 0 1 0 0,-1 0-1 0 0,0 1 0 0 0,-1 0 1 0 0,10 20-1 0 0,-17-29-10 0 0,0 0 1 0 0,0-1-1 0 0,-1 1 0 0 0,1 0 1 0 0,-1 0-1 0 0,0-1 0 0 0,0 1 0 0 0,0 0 1 0 0,0 0-1 0 0,0 0 0 0 0,-1-1 0 0 0,1 1 1 0 0,-1 0-1 0 0,0 0 0 0 0,0-1 1 0 0,0 1-1 0 0,0-1 0 0 0,0 1 0 0 0,0-1 1 0 0,-1 1-1 0 0,1-1 0 0 0,-1 0 1 0 0,0 0-1 0 0,0 1 0 0 0,0-1 0 0 0,0-1 1 0 0,0 1-1 0 0,0 0 0 0 0,0 0 0 0 0,-4 2 1 0 0,-1 0-38 0 0,0 0 0 0 0,0 0 1 0 0,-1 0-1 0 0,1-1 1 0 0,-1 0-1 0 0,1-1 0 0 0,-1 1 1 0 0,0-1-1 0 0,-12 1 0 0 0,5-2-426 0 0,0 0-1 0 0,-1-1 0 0 0,1 0 1 0 0,-20-4-1 0 0,34 4 394 0 0,0-1 0 0 0,0 1-1 0 0,0-1 1 0 0,0 1 0 0 0,0-1 0 0 0,0 1 0 0 0,0-1 0 0 0,0 0 0 0 0,0 1-1 0 0,0-1 1 0 0,0 0 0 0 0,1 0 0 0 0,-1 0 0 0 0,0 0 0 0 0,1 1-1 0 0,-1-1 1 0 0,1 0 0 0 0,-1 0 0 0 0,1 0 0 0 0,-1 0 0 0 0,1 0 0 0 0,-1 0-1 0 0,1-1 1 0 0,0 1 0 0 0,0-2 0 0 0,-1 1-71 0 0,1 0 1 0 0,0-1 0 0 0,0 1-1 0 0,0 0 1 0 0,0 0-1 0 0,0-1 1 0 0,1 1 0 0 0,-1 0-1 0 0,1 0 1 0 0,-1 0-1 0 0,2-3 1 0 0,7-8-700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645"/>
    </inkml:context>
    <inkml:brush xml:id="br0">
      <inkml:brushProperty name="width" value="0.05" units="cm"/>
      <inkml:brushProperty name="height" value="0.05" units="cm"/>
      <inkml:brushProperty name="color" value="#E71224"/>
    </inkml:brush>
  </inkml:definitions>
  <inkml:trace contextRef="#ctx0" brushRef="#br0">280 98 7165 0 0,'35'-13'344'0'0,"-70"-13"1018"0"0,29 20-1188 0 0,0 0 0 0 0,-1 0-1 0 0,0 1 1 0 0,0 0 0 0 0,0 0-1 0 0,-1 1 1 0 0,1 0 0 0 0,-1 0 0 0 0,0 1-1 0 0,-13-4 1 0 0,16 6-139 0 0,1 0 1 0 0,-1 0-1 0 0,1 1 1 0 0,-1-1-1 0 0,1 1 1 0 0,-1 0-1 0 0,1 1 1 0 0,-1-1-1 0 0,1 1 1 0 0,0 0-1 0 0,-1 0 1 0 0,1 0-1 0 0,0 0 1 0 0,-1 1-1 0 0,1 0 1 0 0,0 0-1 0 0,0 0 1 0 0,0 0-1 0 0,1 1 1 0 0,-1 0-1 0 0,1-1 1 0 0,-4 5-1 0 0,4-4-25 0 0,0 0-1 0 0,0 0 0 0 0,0 0 0 0 0,0 0 0 0 0,1 1 0 0 0,-1 0 0 0 0,1-1 0 0 0,0 1 0 0 0,0 0 1 0 0,1 0-1 0 0,-1 0 0 0 0,1 0 0 0 0,0 0 0 0 0,0 1 0 0 0,0-1 0 0 0,1 0 0 0 0,-1 0 1 0 0,1 1-1 0 0,0-1 0 0 0,0 0 0 0 0,1 1 0 0 0,0 4 0 0 0,3 6 9 0 0,1-2-1 0 0,0 1 1 0 0,1 0 0 0 0,0-1-1 0 0,10 15 1 0 0,14 30 83 0 0,-30-56-118 0 0,1 0 0 0 0,0 0 0 0 0,-1 0-1 0 0,1 0 1 0 0,-1 0 0 0 0,0 0 0 0 0,0 1 0 0 0,0-1-1 0 0,0 0 1 0 0,0 0 0 0 0,0 0 0 0 0,-1 0 0 0 0,1 1 0 0 0,-1-1-1 0 0,1 0 1 0 0,-1 0 0 0 0,0 0 0 0 0,0 0 0 0 0,0 0 0 0 0,0 0-1 0 0,0 0 1 0 0,0-1 0 0 0,0 1 0 0 0,-1 0 0 0 0,1 0-1 0 0,-1-1 1 0 0,1 1 0 0 0,-1-1 0 0 0,0 0 0 0 0,1 1 0 0 0,-5 1-1 0 0,2-1-196 0 0,0 1-1 0 0,-1-1 1 0 0,1 0-1 0 0,-1 0 1 0 0,1-1-1 0 0,-1 1 0 0 0,0-1 1 0 0,1 0-1 0 0,-1 0 1 0 0,0-1-1 0 0,0 1 1 0 0,0-1-1 0 0,-7-1 0 0 0,-6 1-621 0 0,5 2-88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7.578"/>
    </inkml:context>
    <inkml:brush xml:id="br0">
      <inkml:brushProperty name="width" value="0.05" units="cm"/>
      <inkml:brushProperty name="height" value="0.05" units="cm"/>
      <inkml:brushProperty name="color" value="#E71224"/>
    </inkml:brush>
  </inkml:definitions>
  <inkml:trace contextRef="#ctx0" brushRef="#br0">94 213 7037 0 0,'0'0'1'0'0,"0"0"0"0"0,0-1 0 0 0,0 1 0 0 0,0-1 0 0 0,0 1 0 0 0,-1-1 0 0 0,1 1 0 0 0,0 0 1 0 0,0-1-1 0 0,-1 1 0 0 0,1 0 0 0 0,0-1 0 0 0,-1 1 0 0 0,1 0 0 0 0,0-1 0 0 0,-1 1 0 0 0,1 0 0 0 0,0 0 1 0 0,-1-1-1 0 0,1 1 0 0 0,-1 0 0 0 0,1 0 0 0 0,-1 0 0 0 0,1 0 0 0 0,0 0 0 0 0,-1-1 0 0 0,1 1 1 0 0,-1 0-1 0 0,1 0 0 0 0,-1 0 0 0 0,1 0 0 0 0,-1 0 0 0 0,1 0 0 0 0,0 0 0 0 0,-1 1 0 0 0,1-1 0 0 0,-1 0 1 0 0,1 0-1 0 0,-1 0 0 0 0,1 0 0 0 0,0 0 0 0 0,-1 1 0 0 0,1-1 0 0 0,-1 0 0 0 0,1 0 0 0 0,0 1 0 0 0,-1-1 1 0 0,1 0-1 0 0,-1 1 0 0 0,-8 4 766 0 0,8-4-739 0 0,1-1 0 0 0,0 0 1 0 0,-1 0-1 0 0,1 0 0 0 0,0 0 1 0 0,0 0-1 0 0,-1 0 0 0 0,1 0 1 0 0,0 0-1 0 0,0 0 0 0 0,-1-1 1 0 0,1 1-1 0 0,0 0 0 0 0,-1 0 1 0 0,1 0-1 0 0,0 0 0 0 0,0 0 1 0 0,-1 0-1 0 0,1-1 0 0 0,0 1 1 0 0,0 0-1 0 0,0 0 0 0 0,-1 0 0 0 0,1 0 1 0 0,0-1-1 0 0,0 1 0 0 0,0 0 1 0 0,-1 0-1 0 0,1-1 0 0 0,0 1 1 0 0,0 0-1 0 0,0 0 0 0 0,0-1 1 0 0,0 1-1 0 0,0 0 0 0 0,0 0 1 0 0,0-1-1 0 0,0 1 0 0 0,0 0 1 0 0,0-1-1 0 0,0 1 0 0 0,0 0 1 0 0,0 0-1 0 0,0-1 0 0 0,0 1 1 0 0,0 0-1 0 0,0 0 0 0 0,0-1 1 0 0,0 1-1 0 0,0 0 0 0 0,0-1 1 0 0,0 1-1 0 0,0 0 0 0 0,1 0 1 0 0,-1-1-1 0 0,0 1 0 0 0,0 0 1 0 0,10-17 792 0 0,-6 14-813 0 0,0 0 1 0 0,0 1 0 0 0,0 0-1 0 0,0 0 1 0 0,1 0-1 0 0,-1 0 1 0 0,1 1-1 0 0,8-2 1 0 0,-7 1-8 0 0,0 1 1 0 0,1-1 0 0 0,-1-1-1 0 0,9-4 1 0 0,-10 4 19 0 0,-1 0 1 0 0,1 0 0 0 0,-1 0-1 0 0,0-1 1 0 0,0 1 0 0 0,0-1 0 0 0,-1 0-1 0 0,0-1 1 0 0,1 1 0 0 0,3-7-1 0 0,-7 10-5 0 0,1-1 0 0 0,-1 1 0 0 0,1 0 0 0 0,-1-1 0 0 0,0 1 0 0 0,1 0 0 0 0,-1-1 0 0 0,0 1 0 0 0,0-1 0 0 0,0 1 0 0 0,0 0 0 0 0,0-1 0 0 0,0 1 0 0 0,0-1 0 0 0,-1 1 0 0 0,1 0 0 0 0,-1-2 0 0 0,0 1-4 0 0,0 0 1 0 0,0 0-1 0 0,0 1 1 0 0,-1-1 0 0 0,1 0-1 0 0,-1 1 1 0 0,1-1-1 0 0,-1 1 1 0 0,1 0-1 0 0,-1 0 1 0 0,0-1 0 0 0,1 1-1 0 0,-1 0 1 0 0,0 0-1 0 0,-2 0 1 0 0,-1-2 39 0 0,-1 1-1 0 0,0 0 1 0 0,1 0 0 0 0,-1 1-1 0 0,0-1 1 0 0,0 1-1 0 0,1 1 1 0 0,-1-1 0 0 0,0 1-1 0 0,-10 0 1 0 0,12 1 16 0 0,0 0 0 0 0,-1 0 0 0 0,1 0 0 0 0,0 0 0 0 0,0 1 0 0 0,1 0 0 0 0,-1 0 0 0 0,0 0 0 0 0,0 0 0 0 0,1 0 1 0 0,0 1-1 0 0,-1-1 0 0 0,1 1 0 0 0,0 0 0 0 0,-4 5 0 0 0,2-3-17 0 0,1 1 1 0 0,-1 0-1 0 0,1 1 1 0 0,1-1-1 0 0,-1 1 1 0 0,1-1-1 0 0,0 1 1 0 0,0 0-1 0 0,1 0 1 0 0,0 1-1 0 0,1-1 1 0 0,-1 0 0 0 0,0 12-1 0 0,2-9-37 0 0,1 0 1 0 0,0 0-1 0 0,0 0 0 0 0,1-1 0 0 0,0 1 1 0 0,1-1-1 0 0,0 1 0 0 0,0-1 1 0 0,9 16-1 0 0,-11-22-88 0 0,1 0 0 0 0,-1 1 1 0 0,1-1-1 0 0,0 0 0 0 0,0 0 0 0 0,0-1 0 0 0,0 1 1 0 0,0 0-1 0 0,1-1 0 0 0,-1 1 0 0 0,1-1 1 0 0,-1 1-1 0 0,1-1 0 0 0,0 0 0 0 0,0 0 0 0 0,0-1 1 0 0,0 1-1 0 0,1-1 0 0 0,-1 1 0 0 0,0-1 1 0 0,0 0-1 0 0,1 0 0 0 0,-1-1 0 0 0,1 1 0 0 0,-1-1 1 0 0,1 1-1 0 0,-1-1 0 0 0,5-1 0 0 0,4 1-598 0 0,1 0-1 0 0,-1-1 1 0 0,1-1-1 0 0,17-4 0 0 0,-24 4 504 0 0,-1 0 0 0 0,1 0-1 0 0,-1 0 1 0 0,0-1 0 0 0,0 0 0 0 0,0 0-1 0 0,0 0 1 0 0,0 0 0 0 0,-1-1-1 0 0,1 1 1 0 0,-1-1 0 0 0,4-5 0 0 0,-5 2 136 0 0,0 0 0 0 0,0 1 0 0 0,-1-1 0 0 0,0 0 0 0 0,0 0 1 0 0,-1-1-1 0 0,1 1 0 0 0,-2 0 0 0 0,1-13 0 0 0,1-7 320 0 0,28-143 3172 0 0,-30 170-3429 0 0,0-1 0 0 0,0 0 0 0 0,0 1-1 0 0,0-1 1 0 0,0 0 0 0 0,0 0 0 0 0,1 1-1 0 0,-1-1 1 0 0,0 0 0 0 0,0 1 0 0 0,1-1 0 0 0,-1 0-1 0 0,0 1 1 0 0,1-1 0 0 0,-1 0 0 0 0,0 1-1 0 0,1-1 1 0 0,-1 1 0 0 0,1-1 0 0 0,-1 0 0 0 0,1 1-1 0 0,0-1 1 0 0,0 1-4 0 0,-1 0 1 0 0,1 0-1 0 0,-1 0 0 0 0,1 0 1 0 0,-1 1-1 0 0,1-1 0 0 0,-1 0 1 0 0,1 0-1 0 0,-1 0 0 0 0,1 1 1 0 0,-1-1-1 0 0,1 0 0 0 0,-1 1 1 0 0,1-1-1 0 0,-1 0 0 0 0,1 1 1 0 0,-1-1-1 0 0,0 1 0 0 0,1-1 0 0 0,-1 1 1 0 0,1 0-1 0 0,17 34 624 0 0,-15-20-576 0 0,1 0 0 0 0,-2-1 0 0 0,0 1 0 0 0,-1 0 0 0 0,-1 19 0 0 0,0-20-17 0 0,0 1-1 0 0,1-1 1 0 0,1 1-1 0 0,0-1 1 0 0,1 0-1 0 0,6 19 1 0 0,-9-32-58 0 0,0-1 1 0 0,0 0 0 0 0,0 1-1 0 0,0-1 1 0 0,1 0 0 0 0,-1 1-1 0 0,0-1 1 0 0,0 0-1 0 0,0 1 1 0 0,1-1 0 0 0,-1 0-1 0 0,0 0 1 0 0,0 1 0 0 0,1-1-1 0 0,-1 0 1 0 0,0 0-1 0 0,0 1 1 0 0,1-1 0 0 0,-1 0-1 0 0,0 0 1 0 0,1 0 0 0 0,-1 0-1 0 0,0 1 1 0 0,1-1-1 0 0,-1 0 1 0 0,0 0 0 0 0,1 0-1 0 0,-1 0 1 0 0,0 0 0 0 0,1 0-1 0 0,-1 0 1 0 0,1 0-1 0 0,-1 0 1 0 0,0 0 0 0 0,1 0-1 0 0,-1 0 1 0 0,0 0-1 0 0,1-1 1 0 0,14-10-33 0 0,9-22-18 0 0,-10-2 39 0 0,6-11-27 0 0,-19 44 32 0 0,1-1 1 0 0,0 0-1 0 0,-1 1 0 0 0,1 0 0 0 0,0-1 0 0 0,0 1 0 0 0,1 0 0 0 0,-1 0 1 0 0,0 0-1 0 0,1 0 0 0 0,-1 0 0 0 0,1 1 0 0 0,2-2 0 0 0,-3 2 5 0 0,-1 1-1 0 0,0 0 1 0 0,0 0-1 0 0,0 0 1 0 0,0 0-1 0 0,0-1 0 0 0,0 2 1 0 0,1-1-1 0 0,-1 0 1 0 0,0 0-1 0 0,0 0 0 0 0,0 0 1 0 0,0 1-1 0 0,0-1 1 0 0,0 0-1 0 0,0 1 1 0 0,0-1-1 0 0,1 1 0 0 0,-2-1 1 0 0,1 1-1 0 0,0 0 1 0 0,0-1-1 0 0,0 1 1 0 0,1 1-1 0 0,23 26 33 0 0,-2-3-7 0 0,-18-23-23 0 0,0 1-1 0 0,0-1 1 0 0,0 0 0 0 0,0 0-1 0 0,0-1 1 0 0,1 0 0 0 0,-1 0-1 0 0,0 0 1 0 0,1 0-1 0 0,-1-1 1 0 0,8 0 0 0 0,8-2 6 0 0,34-6 0 0 0,-15 1 1 0 0,-19 5 0 0 0,39-6-9 0 0,-56 7 23 0 0,1 0-1 0 0,0 0 1 0 0,-1-1-1 0 0,1 0 1 0 0,-1 0-1 0 0,0 0 1 0 0,0 0-1 0 0,0 0 1 0 0,7-6-1 0 0,-10 7 0 0 0,-1 0-1 0 0,0 1 0 0 0,1-1 0 0 0,-1 0 1 0 0,0 0-1 0 0,0 1 0 0 0,0-1 0 0 0,0 0 1 0 0,0 0-1 0 0,1 0 0 0 0,-1 1 0 0 0,0-1 0 0 0,-1 0 1 0 0,1 0-1 0 0,0 0 0 0 0,0 1 0 0 0,0-1 1 0 0,0 0-1 0 0,-1 0 0 0 0,1 1 0 0 0,0-1 1 0 0,-1 0-1 0 0,1 0 0 0 0,0 1 0 0 0,-1-1 0 0 0,1 0 1 0 0,-2 0-1 0 0,-14-20 208 0 0,15 19-197 0 0,-4-4 6 0 0,-29-30 108 0 0,31 33-123 0 0,0 1 0 0 0,0-1 0 0 0,0 1 0 0 0,0 0 0 0 0,0 0 0 0 0,0 0 1 0 0,-1 1-1 0 0,1-1 0 0 0,-1 1 0 0 0,-6-2 0 0 0,9 3-12 0 0,0 0 0 0 0,0 1 0 0 0,0-1 0 0 0,0 0 0 0 0,0 1 0 0 0,-1-1 0 0 0,1 1 0 0 0,0-1 1 0 0,0 1-1 0 0,0-1 0 0 0,1 1 0 0 0,-1 0 0 0 0,0 0 0 0 0,0-1 0 0 0,0 1 0 0 0,0 0 0 0 0,1 0 0 0 0,-1 0 0 0 0,0 0 0 0 0,1 0 0 0 0,-1 0 0 0 0,0 1 1 0 0,-12 25 118 0 0,3 0-40 0 0,1 0 0 0 0,1 0 0 0 0,-8 55 1 0 0,11-27 15 0 0,0 60 0 0 0,5-111-131 0 0,0 0 1 0 0,0-1-1 0 0,0 1 0 0 0,0-1 0 0 0,-1 1 1 0 0,0 0-1 0 0,0-1 0 0 0,0 1 1 0 0,0-1-1 0 0,0 0 0 0 0,-1 1 1 0 0,1-1-1 0 0,-1 0 0 0 0,0 0 1 0 0,0 0-1 0 0,0 0 0 0 0,-4 3 0 0 0,3-4-263 0 0,0 1-1 0 0,0-1 1 0 0,0 0-1 0 0,-1-1 1 0 0,1 1-1 0 0,-1 0 1 0 0,1-1-1 0 0,-1 0 1 0 0,0 0-1 0 0,1 0 1 0 0,-1 0-1 0 0,0-1 1 0 0,0 1-1 0 0,0-1 1 0 0,0 0-1 0 0,-5-1 1 0 0,-6 0-940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250"/>
    </inkml:context>
    <inkml:brush xml:id="br0">
      <inkml:brushProperty name="width" value="0.05" units="cm"/>
      <inkml:brushProperty name="height" value="0.05" units="cm"/>
      <inkml:brushProperty name="color" value="#E71224"/>
    </inkml:brush>
  </inkml:definitions>
  <inkml:trace contextRef="#ctx0" brushRef="#br0">107 251 8165 0 0,'0'0'-5'0'0,"0"-1"1"0"0,0 1-1 0 0,-1-1 1 0 0,1 1-1 0 0,0 0 1 0 0,-1-1-1 0 0,1 1 1 0 0,0-1-1 0 0,-1 1 1 0 0,1 0-1 0 0,0-1 1 0 0,-1 1-1 0 0,1 0 1 0 0,-1 0-1 0 0,1-1 1 0 0,0 1-1 0 0,-1 0 1 0 0,1 0-1 0 0,-1 0 1 0 0,1 0 0 0 0,-1-1-1 0 0,1 1 1 0 0,-1 0-1 0 0,1 0 1 0 0,-1 0-1 0 0,1 0 1 0 0,-1 0-1 0 0,0 0 1 0 0,0 0 36 0 0,0 0 0 0 0,0 0 0 0 0,0 0 1 0 0,0 0-1 0 0,0 0 0 0 0,0 0 1 0 0,0-1-1 0 0,0 1 0 0 0,0 0 0 0 0,0-1 1 0 0,0 1-1 0 0,1-1 0 0 0,-1 1 1 0 0,0-1-1 0 0,0 1 0 0 0,0-1 0 0 0,1 0 1 0 0,-1 1-1 0 0,0-1 0 0 0,0 0 1 0 0,1 1-1 0 0,-1-1 0 0 0,0-2 0 0 0,-1 2 93 0 0,1-1 0 0 0,0 1-1 0 0,0-1 1 0 0,0 0-1 0 0,0 0 1 0 0,0 0-1 0 0,1 1 1 0 0,-1-1-1 0 0,0 0 1 0 0,1 0 0 0 0,0 0-1 0 0,-1 0 1 0 0,1 0-1 0 0,0 0 1 0 0,0-2-1 0 0,34-6 693 0 0,-14 7-731 0 0,-1 0-1 0 0,0-2 1 0 0,0-1-1 0 0,0 0 1 0 0,0-1-1 0 0,29-17 1 0 0,-47 24-78 0 0,1-1 1 0 0,-1 0-1 0 0,0 0 1 0 0,0 0 0 0 0,0 0-1 0 0,0 0 1 0 0,0 0-1 0 0,0 0 1 0 0,0 0-1 0 0,0 0 1 0 0,0 0-1 0 0,0-1 1 0 0,0 1-1 0 0,-1 0 1 0 0,1-1 0 0 0,0 1-1 0 0,-1-1 1 0 0,1 1-1 0 0,-1 0 1 0 0,0-1-1 0 0,1 1 1 0 0,-1-1-1 0 0,0 1 1 0 0,0-1 0 0 0,0 1-1 0 0,0-1 1 0 0,0 1-1 0 0,0-1 1 0 0,-1 1-1 0 0,1-1 1 0 0,0 1-1 0 0,-1-1 1 0 0,1 1-1 0 0,-1 0 1 0 0,1-1 0 0 0,-1 1-1 0 0,0 0 1 0 0,0-1-1 0 0,0 1 1 0 0,1 0-1 0 0,-1 0 1 0 0,0 0-1 0 0,-1 0 1 0 0,0-2-1 0 0,-2-1 12 0 0,0 0 0 0 0,0 0 0 0 0,-1 1 0 0 0,1-1-1 0 0,-1 1 1 0 0,0 0 0 0 0,0 0 0 0 0,0 0-1 0 0,0 1 1 0 0,-10-3 0 0 0,8 3 19 0 0,0 1 1 0 0,0 1 0 0 0,0-1-1 0 0,0 1 1 0 0,0 1-1 0 0,1-1 1 0 0,-1 1-1 0 0,0 0 1 0 0,0 1 0 0 0,0 0-1 0 0,1 0 1 0 0,-1 0-1 0 0,1 1 1 0 0,0 0 0 0 0,0 0-1 0 0,0 0 1 0 0,0 1-1 0 0,0 0 1 0 0,1 0-1 0 0,-1 1 1 0 0,1-1 0 0 0,0 1-1 0 0,0 0 1 0 0,1 0-1 0 0,-6 10 1 0 0,5-8-36 0 0,0 0 1 0 0,1 0-1 0 0,0 1 1 0 0,0 0-1 0 0,0-1 0 0 0,1 2 1 0 0,1-1-1 0 0,-1 0 1 0 0,1 0-1 0 0,1 1 1 0 0,-1-1-1 0 0,2 1 0 0 0,-1-1 1 0 0,1 1-1 0 0,0-1 1 0 0,1 1-1 0 0,0 0 1 0 0,0-1-1 0 0,1 0 1 0 0,4 13-1 0 0,-4-18-39 0 0,0 1 1 0 0,0-1-1 0 0,0 0 0 0 0,1 0 0 0 0,0-1 1 0 0,-1 1-1 0 0,1 0 0 0 0,0-1 1 0 0,0 1-1 0 0,0-1 0 0 0,1 0 1 0 0,-1 0-1 0 0,0 0 0 0 0,1-1 1 0 0,-1 1-1 0 0,1-1 0 0 0,0 0 0 0 0,6 1 1 0 0,3 2-648 0 0,1-2-1 0 0,0 0 1 0 0,25 0 0 0 0,-25-3 174 0 0,0 0 0 0 0,0-2 0 0 0,0 1 0 0 0,-1-2 1 0 0,1 0-1 0 0,-1 0 0 0 0,0-2 0 0 0,14-6 0 0 0,-23 9 488 0 0,0 0-1 0 0,1-1 1 0 0,-1 1-1 0 0,-1-1 1 0 0,1 0 0 0 0,0 0-1 0 0,-1 0 1 0 0,0 0-1 0 0,0-1 1 0 0,0 1-1 0 0,0-1 1 0 0,-1 0-1 0 0,3-8 1 0 0,2-7 317 0 0,-1-1 0 0 0,3-23 1 0 0,-1 8 251 0 0,14-80 2242 0 0,-20 108-2321 0 0,1 8-120 0 0,5 15 85 0 0,4 26 36 0 0,-5-4-84 0 0,4 39 0 0 0,-10-59-366 0 0,0-1 0 0 0,-1 1-1 0 0,-1-1 1 0 0,-1 1 0 0 0,-3 15 0 0 0,-1-12-27 0 0,5-19 6 0 0,1 0 0 0 0,0-1 0 0 0,0 1 0 0 0,-1-1 0 0 0,1 1-1 0 0,-1 0 1 0 0,1-1 0 0 0,0 1 0 0 0,-1-1 0 0 0,1 1 0 0 0,-1-1 0 0 0,0 1 0 0 0,1-1 0 0 0,-1 0 0 0 0,1 1 0 0 0,-1-1 0 0 0,1 0 0 0 0,-1 1 0 0 0,0-1 0 0 0,1 0 0 0 0,-1 0 0 0 0,0 1 0 0 0,1-1 0 0 0,-2 0-1 0 0,1 0 12 0 0,3-8-9 0 0,-1 0 1 0 0,2 0-1 0 0,-1 0 0 0 0,1 0 1 0 0,0 0-1 0 0,0 0 1 0 0,1 1-1 0 0,0 0 0 0 0,7-8 1 0 0,-2-1-1 0 0,2-2-2 0 0,0 1 0 0 0,1 1 0 0 0,0 0 0 0 0,25-23 0 0 0,-31 33-14 0 0,0 0-1 0 0,1 0 1 0 0,0 1 0 0 0,0 0 0 0 0,0 1 0 0 0,1-1-1 0 0,0 1 1 0 0,-1 1 0 0 0,1 0 0 0 0,1 0-1 0 0,-1 0 1 0 0,0 1 0 0 0,13-2 0 0 0,-19 4-22 0 0,1 0 0 0 0,-1 0 0 0 0,0 0 0 0 0,0 0 1 0 0,0 0-1 0 0,0 1 0 0 0,1-1 0 0 0,-1 1 0 0 0,0-1 0 0 0,0 1 1 0 0,0 0-1 0 0,0 0 0 0 0,0 0 0 0 0,0 0 0 0 0,0 0 0 0 0,-1 0 1 0 0,1 0-1 0 0,0 1 0 0 0,-1-1 0 0 0,1 1 0 0 0,-1-1 0 0 0,1 1 1 0 0,-1 0-1 0 0,0 0 0 0 0,1-1 0 0 0,-1 1 0 0 0,0 0 0 0 0,0 0 1 0 0,0 0-1 0 0,-1 0 0 0 0,1 0 0 0 0,0 0 0 0 0,-1 0 0 0 0,1 1 1 0 0,-1 1-1 0 0,1 4-183 0 0,0-1-1 0 0,-1 1 1 0 0,0 0 0 0 0,0-1 0 0 0,-1 1 0 0 0,0-1 0 0 0,0 1 0 0 0,-5 13 0 0 0,0-2-646 0 0,-16 30 0 0 0,0-15-234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009"/>
    </inkml:context>
    <inkml:brush xml:id="br0">
      <inkml:brushProperty name="width" value="0.05" units="cm"/>
      <inkml:brushProperty name="height" value="0.05" units="cm"/>
      <inkml:brushProperty name="color" value="#E71224"/>
    </inkml:brush>
  </inkml:definitions>
  <inkml:trace contextRef="#ctx0" brushRef="#br0">196 295 7905 0 0,'3'-16'6'0'0,"-1"2"322"0"0,1 0 0 0 0,-1-25 0 0 0,-2 17-235 0 0,0-1 1 0 0,-2 1-1 0 0,-8-41 0 0 0,8 54-36 0 0,-1 1 0 0 0,1 0 0 0 0,-1-1 0 0 0,-1 1 0 0 0,-7-13-1 0 0,11 20-31 0 0,-1-1-1 0 0,0 1 1 0 0,0 0-1 0 0,0 0 1 0 0,0-1-1 0 0,0 1 0 0 0,0 0 1 0 0,0 0-1 0 0,0 0 1 0 0,-1 1-1 0 0,1-1 1 0 0,0 0-1 0 0,-1 0 1 0 0,1 1-1 0 0,0-1 0 0 0,-1 0 1 0 0,1 1-1 0 0,-1 0 1 0 0,1-1-1 0 0,-1 1 1 0 0,1 0-1 0 0,-1 0 0 0 0,1 0 1 0 0,-1 0-1 0 0,1 0 1 0 0,-1 0-1 0 0,1 0 1 0 0,-1 0-1 0 0,1 0 0 0 0,-1 1 1 0 0,1-1-1 0 0,-1 1 1 0 0,1-1-1 0 0,0 1 1 0 0,-1 0-1 0 0,1-1 0 0 0,0 1 1 0 0,-1 0-1 0 0,1 0 1 0 0,0 0-1 0 0,-2 2 1 0 0,-6 4 136 0 0,1 1 0 0 0,0 0 0 0 0,1 1 0 0 0,0-1 0 0 0,0 2 0 0 0,0-1 0 0 0,2 1 0 0 0,-10 18 0 0 0,7-9-77 0 0,1 0 0 0 0,0 0-1 0 0,1 0 1 0 0,-3 23 0 0 0,8-36-81 0 0,0 0 1 0 0,1 0 0 0 0,0 0-1 0 0,0 0 1 0 0,0 0-1 0 0,1 0 1 0 0,0 0 0 0 0,0 0-1 0 0,0-1 1 0 0,1 1 0 0 0,4 10-1 0 0,-5-14-1 0 0,0 0-1 0 0,0 0 1 0 0,0 0 0 0 0,1 0-1 0 0,-1 0 1 0 0,1-1-1 0 0,-1 1 1 0 0,1 0 0 0 0,0-1-1 0 0,0 1 1 0 0,0-1 0 0 0,0 0-1 0 0,0 0 1 0 0,0 1-1 0 0,0-1 1 0 0,0 0 0 0 0,0-1-1 0 0,0 1 1 0 0,0 0-1 0 0,1-1 1 0 0,-1 1 0 0 0,0-1-1 0 0,1 0 1 0 0,-1 0 0 0 0,0 0-1 0 0,1 0 1 0 0,-1 0-1 0 0,0 0 1 0 0,1 0 0 0 0,-1-1-1 0 0,0 1 1 0 0,5-3-1 0 0,0 1-3 0 0,1-1 0 0 0,-1 0 0 0 0,0-1-1 0 0,0 0 1 0 0,0 0 0 0 0,0 0 0 0 0,-1-1 0 0 0,1 0-1 0 0,-1-1 1 0 0,-1 1 0 0 0,1-1 0 0 0,-1 0-1 0 0,6-8 1 0 0,-7 8 2 0 0,0 0 1 0 0,0 0-1 0 0,-1 0 0 0 0,0-1 1 0 0,0 1-1 0 0,0-1 0 0 0,-1 0 0 0 0,0 0 1 0 0,-1 0-1 0 0,1 0 0 0 0,-1 0 1 0 0,-1 0-1 0 0,1 0 0 0 0,-1-1 1 0 0,-1-6-1 0 0,1 14-1 0 0,0 0 1 0 0,0 0 0 0 0,0 0-1 0 0,0 0 1 0 0,0 0 0 0 0,0 0-1 0 0,0 0 1 0 0,0 0 0 0 0,-1 0-1 0 0,1 1 1 0 0,0-1 0 0 0,0 0-1 0 0,0 0 1 0 0,0 0-1 0 0,0 0 1 0 0,0 0 0 0 0,0 0-1 0 0,0 0 1 0 0,0 0 0 0 0,0 0-1 0 0,-1 0 1 0 0,1 0 0 0 0,0 0-1 0 0,0 0 1 0 0,0 0-1 0 0,0 0 1 0 0,0 0 0 0 0,0 0-1 0 0,0 0 1 0 0,0 0 0 0 0,0 0-1 0 0,0 0 1 0 0,-1 0 0 0 0,1-1-1 0 0,0 1 1 0 0,0 0 0 0 0,0 0-1 0 0,0 0 1 0 0,0 0-1 0 0,0 0 1 0 0,0 0 0 0 0,0 0-1 0 0,0 0 1 0 0,0 0 0 0 0,0 0-1 0 0,0 0 1 0 0,0 0 0 0 0,0 0-1 0 0,-1-1 1 0 0,1 1 0 0 0,0 0-1 0 0,0 0 1 0 0,0 0-1 0 0,0 0 1 0 0,0 0 0 0 0,0 0-1 0 0,0 0 1 0 0,0 0 0 0 0,0-1-1 0 0,-7 16-8 0 0,-8 30 9 0 0,10-30 1 0 0,-31 105 15 0 0,32-103-29 0 0,1 0 1 0 0,1 0-1 0 0,0 0 1 0 0,2 0-1 0 0,1 22 0 0 0,-1-36-109 0 0,0 0-1 0 0,0-1 1 0 0,0 0-1 0 0,1 1 1 0 0,-1-1-1 0 0,1 1 0 0 0,0-1 1 0 0,-1 1-1 0 0,1-1 1 0 0,0 0-1 0 0,1 0 0 0 0,-1 1 1 0 0,0-1-1 0 0,1 0 1 0 0,-1 0-1 0 0,1 0 0 0 0,-1 0 1 0 0,1-1-1 0 0,0 1 1 0 0,0 0-1 0 0,0-1 1 0 0,0 1-1 0 0,0-1 0 0 0,0 0 1 0 0,0 1-1 0 0,1-1 1 0 0,-1 0-1 0 0,0 0 0 0 0,4 0 1 0 0,6 4-984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684"/>
    </inkml:context>
    <inkml:brush xml:id="br0">
      <inkml:brushProperty name="width" value="0.05" units="cm"/>
      <inkml:brushProperty name="height" value="0.05" units="cm"/>
      <inkml:brushProperty name="color" value="#E71224"/>
    </inkml:brush>
  </inkml:definitions>
  <inkml:trace contextRef="#ctx0" brushRef="#br0">56 369 6785 0 0,'0'-10'111'0'0,"0"-8"277"0"0,0 17-355 0 0,0 1-1 0 0,0 0 1 0 0,0-1-1 0 0,-1 1 1 0 0,1-1 0 0 0,0 1-1 0 0,0 0 1 0 0,0-1 0 0 0,0 1-1 0 0,-1 0 1 0 0,1-1 0 0 0,0 1-1 0 0,0 0 1 0 0,0-1-1 0 0,-1 1 1 0 0,1 0 0 0 0,0 0-1 0 0,-1-1 1 0 0,1 1 0 0 0,0 0-1 0 0,-1 0 1 0 0,1-1-1 0 0,0 1 1 0 0,-1 0 0 0 0,1 0-1 0 0,0 0 1 0 0,-1 0 0 0 0,1 0-1 0 0,-1-1 1 0 0,1 1 0 0 0,0 0-1 0 0,-1 0 1 0 0,0 0-1 0 0,1 1 6 0 0,-1-1-1 0 0,1 1 1 0 0,-1-1-1 0 0,1 1 1 0 0,-1-1-1 0 0,1 1 1 0 0,-1-1-1 0 0,1 1 1 0 0,-1-1-1 0 0,1 1 1 0 0,0 0-1 0 0,-1-1 1 0 0,1 1-1 0 0,0 0 1 0 0,0-1-1 0 0,-1 1 1 0 0,1 0-1 0 0,0-1 1 0 0,0 1-1 0 0,0 0 1 0 0,0 0-1 0 0,0 0 1 0 0,-3 26 202 0 0,1-16-88 0 0,-2 18 170 0 0,-2 15 162 0 0,-13 43 0 0 0,15-58-426 0 0,4-20-38 0 0,2-19 14 0 0,13-40-17 0 0,-8 32-22 0 0,33-111-18 0 0,-19 58 109 0 0,57-129-1 0 0,-72 188-53 0 0,1-1 0 0 0,0 1 0 0 0,1 0 0 0 0,12-12-1 0 0,-18 21-23 0 0,0 1-1 0 0,0-1 0 0 0,0 1 0 0 0,1 0 1 0 0,-1-1-1 0 0,1 1 0 0 0,0 1 0 0 0,0-1 1 0 0,-1 0-1 0 0,1 0 0 0 0,0 1 0 0 0,0 0 0 0 0,1 0 1 0 0,-1 0-1 0 0,0 0 0 0 0,0 0 0 0 0,0 0 1 0 0,1 1-1 0 0,-1 0 0 0 0,0 0 0 0 0,1 0 1 0 0,-1 0-1 0 0,6 1 0 0 0,-7 0 9 0 0,1 0 0 0 0,0 1 1 0 0,0-1-1 0 0,-1 1 0 0 0,1 0 0 0 0,-1 0 1 0 0,1 0-1 0 0,-1 0 0 0 0,0 0 0 0 0,0 0 0 0 0,0 1 1 0 0,0-1-1 0 0,0 1 0 0 0,-1 0 0 0 0,1-1 1 0 0,-1 1-1 0 0,0 0 0 0 0,1 0 0 0 0,-1 0 0 0 0,1 4 1 0 0,2 7 52 0 0,-1 0-1 0 0,-1 1 1 0 0,2 14 0 0 0,5 207 251 0 0,-6-85-1537 0 0,-1-85-1890 0 0,-2-55 2081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025"/>
    </inkml:context>
    <inkml:brush xml:id="br0">
      <inkml:brushProperty name="width" value="0.05" units="cm"/>
      <inkml:brushProperty name="height" value="0.05" units="cm"/>
      <inkml:brushProperty name="color" value="#E71224"/>
    </inkml:brush>
  </inkml:definitions>
  <inkml:trace contextRef="#ctx0" brushRef="#br0">6 51 6281 0 0,'0'0'14'0'0,"0"0"0"0"0,-1 0 0 0 0,1 0 0 0 0,0 0 1 0 0,0 0-1 0 0,0 0 0 0 0,-1 0 0 0 0,1 0 0 0 0,0 0 1 0 0,0 0-1 0 0,-1 0 0 0 0,1 0 0 0 0,0 0 0 0 0,0 0 0 0 0,0 0 1 0 0,-1 0-1 0 0,1 1 0 0 0,0-1 0 0 0,0 0 0 0 0,0 0 1 0 0,0 0-1 0 0,-1 0 0 0 0,1 0 0 0 0,0 1 0 0 0,0-1 1 0 0,0 0-1 0 0,0 0 0 0 0,0 0 0 0 0,-1 1 0 0 0,1-1 1 0 0,0 0-1 0 0,0 0 0 0 0,0 0 0 0 0,0 1 0 0 0,0-1 1 0 0,0 0-1 0 0,0 0 0 0 0,0 1 0 0 0,0-1 0 0 0,0 0 1 0 0,0 0-1 0 0,0 1 0 0 0,0-1 0 0 0,0 0 0 0 0,0 0 1 0 0,0 0-1 0 0,0 1 0 0 0,1-1 0 0 0,-1 0 63 0 0,1 1-1 0 0,-1-1 1 0 0,1 0 0 0 0,0 0-1 0 0,-1 1 1 0 0,1-1 0 0 0,0 0-1 0 0,-1 0 1 0 0,1 0-1 0 0,0 0 1 0 0,-1 0 0 0 0,1 0-1 0 0,0 0 1 0 0,-1 0 0 0 0,1 0-1 0 0,0 0 1 0 0,-1-1-1 0 0,2 1 1 0 0,47-16 974 0 0,-19 5-708 0 0,0 2 0 0 0,0 1 1 0 0,46-6-1 0 0,-72 13-336 0 0,0 1 1 0 0,1 0-1 0 0,-1 1 1 0 0,0-1 0 0 0,1 1-1 0 0,-1 0 1 0 0,0 0-1 0 0,0 0 1 0 0,0 0-1 0 0,1 1 1 0 0,-1 0 0 0 0,-1 0-1 0 0,1 0 1 0 0,0 0-1 0 0,0 0 1 0 0,-1 1-1 0 0,1 0 1 0 0,-1-1 0 0 0,0 1-1 0 0,0 1 1 0 0,3 3-1 0 0,-1 0-160 0 0,0 0-1 0 0,-1 0 0 0 0,1 1 0 0 0,-2-1 0 0 0,1 1 0 0 0,-1 0 1 0 0,0 0-1 0 0,-1 0 0 0 0,3 15 0 0 0,-1-9-2559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430"/>
    </inkml:context>
    <inkml:brush xml:id="br0">
      <inkml:brushProperty name="width" value="0.05" units="cm"/>
      <inkml:brushProperty name="height" value="0.05" units="cm"/>
      <inkml:brushProperty name="color" value="#E71224"/>
    </inkml:brush>
  </inkml:definitions>
  <inkml:trace contextRef="#ctx0" brushRef="#br0">69 182 8793 0 0,'-62'-7'547'0'0,"62"7"-520"0"0,-1 0 0 0 0,1 0 1 0 0,-1 1-1 0 0,1-1 0 0 0,0 0 1 0 0,-1 0-1 0 0,1 1 1 0 0,0-1-1 0 0,-1 0 0 0 0,1 0 1 0 0,0 1-1 0 0,0-1 1 0 0,-1 0-1 0 0,1 1 0 0 0,0-1 1 0 0,0 0-1 0 0,-1 1 0 0 0,1-1 1 0 0,0 0-1 0 0,0 1 1 0 0,0-1-1 0 0,0 1 0 0 0,0-1 1 0 0,0 0-1 0 0,0 1 1 0 0,-1-1-1 0 0,1 1 0 0 0,0-1 1 0 0,0 0-1 0 0,1 1 0 0 0,-1-1 1 0 0,0 1-1 0 0,0-1 1 0 0,0 1-1 0 0,0-1 0 0 0,0 0 1 0 0,0 1-1 0 0,0-1 1 0 0,1 0-1 0 0,-1 1 0 0 0,9 27-16 0 0,-4-12 58 0 0,1 14-40 0 0,15 44 0 0 0,-12-47-11 0 0,10 52 0 0 0,-19-64-25 0 0,-6-25-108 0 0,-7-25-59 0 0,9 5 161 0 0,1 1 1 0 0,1-1 0 0 0,2 0 0 0 0,0 1 0 0 0,3-1 0 0 0,0 0-1 0 0,13-51 1 0 0,-14 73 13 0 0,1 0-1 0 0,0 1 0 0 0,0-1 0 0 0,1 1 0 0 0,0 0 1 0 0,0 0-1 0 0,0 1 0 0 0,1-1 0 0 0,0 1 1 0 0,0 0-1 0 0,1 0 0 0 0,0 0 0 0 0,0 1 1 0 0,7-5-1 0 0,-10 7-2 0 0,1 1 1 0 0,0 0-1 0 0,0 0 1 0 0,1 0-1 0 0,-1 0 1 0 0,0 0-1 0 0,1 1 1 0 0,-1 0-1 0 0,1 0 1 0 0,-1 0-1 0 0,1 1 1 0 0,-1-1-1 0 0,1 1 1 0 0,-1 0-1 0 0,1 0 0 0 0,0 1 1 0 0,-1-1-1 0 0,1 1 1 0 0,-1 0-1 0 0,1 0 1 0 0,-1 1-1 0 0,0-1 1 0 0,0 1-1 0 0,1 0 1 0 0,5 4-1 0 0,-8-5 4 0 0,-1 0 0 0 0,1 0 0 0 0,-1 0 0 0 0,1-1 0 0 0,-1 1-1 0 0,0 1 1 0 0,0-1 0 0 0,1 0 0 0 0,-1 0 0 0 0,0 0 0 0 0,0 1 0 0 0,0-1-1 0 0,0 0 1 0 0,0 1 0 0 0,-1-1 0 0 0,1 1 0 0 0,0-1 0 0 0,-1 1 0 0 0,1-1-1 0 0,-1 1 1 0 0,1 0 0 0 0,-1-1 0 0 0,0 1 0 0 0,0 0 0 0 0,1-1 0 0 0,-1 1-1 0 0,0 0 1 0 0,-1-1 0 0 0,1 1 0 0 0,0 0 0 0 0,0-1 0 0 0,-1 1 0 0 0,1-1-1 0 0,-1 1 1 0 0,1 0 0 0 0,-1-1 0 0 0,0 1 0 0 0,-2 2 0 0 0,0 1 4 0 0,-1 0 0 0 0,0-1 0 0 0,0 1 1 0 0,0-1-1 0 0,0 0 0 0 0,-1 0 0 0 0,0-1 0 0 0,0 1 1 0 0,-9 4-1 0 0,-56 23-73 0 0,43-20-1224 0 0,-42 24 1 0 0,62-30 346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868"/>
    </inkml:context>
    <inkml:brush xml:id="br0">
      <inkml:brushProperty name="width" value="0.05" units="cm"/>
      <inkml:brushProperty name="height" value="0.05" units="cm"/>
      <inkml:brushProperty name="color" value="#E71224"/>
    </inkml:brush>
  </inkml:definitions>
  <inkml:trace contextRef="#ctx0" brushRef="#br0">0 231 6813 0 0,'7'4'924'0'0,"43"28"887"0"0,-44-26-1788 0 0,-1 0 0 0 0,0 1-1 0 0,1 0 1 0 0,-2 0 0 0 0,1 0 0 0 0,-1 1-1 0 0,0-1 1 0 0,-1 1 0 0 0,0 0 0 0 0,0 0-1 0 0,3 16 1 0 0,-5-18-24 0 0,0 0 1 0 0,-1 1-1 0 0,0-1 0 0 0,0 1 1 0 0,0-1-1 0 0,-1 1 0 0 0,0-1 1 0 0,0 0-1 0 0,-1 1 0 0 0,1-1 1 0 0,-1 0-1 0 0,-1 0 0 0 0,1 0 1 0 0,-1 0-1 0 0,-7 10 0 0 0,10-16 1 0 0,0 0 0 0 0,0 0 0 0 0,0 0 0 0 0,0 0 0 0 0,0 1 0 0 0,0-1 0 0 0,0 0-1 0 0,-1 0 1 0 0,1 0 0 0 0,0 0 0 0 0,0 0 0 0 0,0 0 0 0 0,0 0 0 0 0,0 0 0 0 0,-1 0 0 0 0,1 0-1 0 0,0 0 1 0 0,0 0 0 0 0,0 0 0 0 0,0 0 0 0 0,-1 1 0 0 0,1-1 0 0 0,0 0 0 0 0,0 0 0 0 0,0-1 0 0 0,0 1-1 0 0,0 0 1 0 0,-1 0 0 0 0,1 0 0 0 0,0 0 0 0 0,0 0 0 0 0,0 0 0 0 0,0 0 0 0 0,-1 0 0 0 0,1 0 0 0 0,0 0-1 0 0,0 0 1 0 0,0 0 0 0 0,0 0 0 0 0,0-1 0 0 0,0 1 0 0 0,-1 0 0 0 0,1 0 0 0 0,0 0 0 0 0,0 0 0 0 0,0 0-1 0 0,0 0 1 0 0,0-1 0 0 0,0 1 0 0 0,0 0 0 0 0,0 0 0 0 0,0 0 0 0 0,0 0 0 0 0,0 0 0 0 0,0-1-1 0 0,0 1 1 0 0,0 0 0 0 0,0 0 0 0 0,0 0 0 0 0,0 0 0 0 0,0-1 0 0 0,0 1 0 0 0,0 0 0 0 0,0 0 0 0 0,0 0-1 0 0,0 0 1 0 0,0 0 0 0 0,0-1 0 0 0,0 1 0 0 0,-3-25 4 0 0,1-31 4 0 0,0 22-11 0 0,-1 0 1 0 0,-2 1-1 0 0,-10-36 1 0 0,-5-35 75 0 0,19 95 3 0 0,0 1-1 0 0,0 0 0 0 0,1-1 1 0 0,1 1-1 0 0,1-12 1 0 0,-2 17-43 0 0,1 1 0 0 0,-1-1 0 0 0,1 1 1 0 0,0-1-1 0 0,0 1 0 0 0,0 0 1 0 0,0-1-1 0 0,0 1 0 0 0,1 0 0 0 0,-1 0 1 0 0,1 0-1 0 0,-1 0 0 0 0,1 0 1 0 0,0 0-1 0 0,0 0 0 0 0,0 1 1 0 0,0-1-1 0 0,0 0 0 0 0,0 1 0 0 0,4-2 1 0 0,2 0-32 0 0,-1 0 1 0 0,1 1 0 0 0,0 0-1 0 0,0 1 1 0 0,0 0 0 0 0,0 0 0 0 0,0 1-1 0 0,0 0 1 0 0,0 0 0 0 0,1 1-1 0 0,12 2 1 0 0,-10-1-2 0 0,-1 1 0 0 0,0 0 0 0 0,0 0 0 0 0,0 1 0 0 0,-1 0 0 0 0,1 1-1 0 0,-1 0 1 0 0,13 9 0 0 0,-20-13 6 0 0,-1 1 0 0 0,1-1 0 0 0,-1 0 0 0 0,1 0 0 0 0,-1 1 0 0 0,1-1 0 0 0,-1 1 0 0 0,0-1 0 0 0,0 1 0 0 0,0-1 0 0 0,0 1 0 0 0,0 0 0 0 0,0-1 0 0 0,0 1 0 0 0,-1 0 0 0 0,1 0 0 0 0,-1 0 0 0 0,1 3 0 0 0,-1-4 14 0 0,0 1 0 0 0,0-1-1 0 0,-1 1 1 0 0,1-1 0 0 0,-1 1 0 0 0,1-1 0 0 0,-1 1 0 0 0,1-1 0 0 0,-1 1 0 0 0,0-1 0 0 0,0 0 0 0 0,0 1 0 0 0,1-1-1 0 0,-1 0 1 0 0,-1 0 0 0 0,1 0 0 0 0,0 0 0 0 0,-1 1 0 0 0,-4 3 52 0 0,-1-1 1 0 0,1 0-1 0 0,-1-1 1 0 0,0 1-1 0 0,0-1 1 0 0,0-1-1 0 0,-12 4 1 0 0,-7 0-579 0 0,1-1 1 0 0,-1-2-1 0 0,1 0 1 0 0,-33-1 0 0 0,33-4-685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3.813"/>
    </inkml:context>
    <inkml:brush xml:id="br0">
      <inkml:brushProperty name="width" value="0.05" units="cm"/>
      <inkml:brushProperty name="height" value="0.05" units="cm"/>
      <inkml:brushProperty name="color" value="#E71224"/>
    </inkml:brush>
  </inkml:definitions>
  <inkml:trace contextRef="#ctx0" brushRef="#br0">0 30 9909 0 0,'0'0'1249'0'0,"1"-5"-683"0"0,5-15 58 0 0,-4 16 2210 0 0,-3 16-2787 0 0,-6 210 11 0 0,9-150-144 0 0,-1-47-88 0 0,7 77-2581 0 0,-3-50-755 0 0,-5-38 2497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186"/>
    </inkml:context>
    <inkml:brush xml:id="br0">
      <inkml:brushProperty name="width" value="0.05" units="cm"/>
      <inkml:brushProperty name="height" value="0.05" units="cm"/>
      <inkml:brushProperty name="color" value="#E71224"/>
    </inkml:brush>
  </inkml:definitions>
  <inkml:trace contextRef="#ctx0" brushRef="#br0">318 371 8661 0 0,'0'0'-172'0'0,"-24"-20"81"0"0,-70-59 84 0 0,70 60 1812 0 0,-5-10-1225 0 0,-89-84-76 0 0,89 85 726 0 0,30 20-1116 0 0,-1 8-114 0 0,1-1 2 0 0,-1 0 1 0 0,0-1-1 0 0,1 1 1 0 0,-1 0-1 0 0,1 0 1 0 0,-1-1-1 0 0,1 1 1 0 0,-1 0-1 0 0,1 0 1 0 0,0 0-1 0 0,1-2 1 0 0,1 1-1 0 0,0-1 0 0 0,-1 1 0 0 0,1 0 0 0 0,1 0 0 0 0,-1 0 1 0 0,0 0-1 0 0,0 0 0 0 0,1 1 0 0 0,4-2 0 0 0,29-8 12 0 0,0 3 0 0 0,49-6-1 0 0,-77 12-10 0 0,0 1 0 0 0,-1 0 0 0 0,1 1 0 0 0,0-1 0 0 0,0 2 0 0 0,-1-1 0 0 0,1 1 0 0 0,0 1 0 0 0,0 0 0 0 0,11 3 0 0 0,-1 1 3 0 0,24 6 2 0 0,-1 2 1 0 0,49 23-1 0 0,-71-27 0 0 0,0 1-1 0 0,0 1 0 0 0,-1 0 0 0 0,0 2 1 0 0,-1 0-1 0 0,18 19 0 0 0,-33-30 14 0 0,1 1-1 0 0,-1 0 1 0 0,1 0 0 0 0,-1 0-1 0 0,-1 0 1 0 0,1 1-1 0 0,-1-1 1 0 0,1 1-1 0 0,-1-1 1 0 0,0 1 0 0 0,-1 0-1 0 0,1 0 1 0 0,-1 0-1 0 0,0 0 1 0 0,-1 0 0 0 0,1 8-1 0 0,-1-9 8 0 0,-1 0-1 0 0,0 1 0 0 0,0-1 1 0 0,0 0-1 0 0,0 0 0 0 0,-1 0 1 0 0,1 0-1 0 0,-1 0 0 0 0,0 0 1 0 0,0 0-1 0 0,-1-1 1 0 0,1 1-1 0 0,-1-1 0 0 0,0 0 1 0 0,0 1-1 0 0,0-1 0 0 0,0-1 1 0 0,0 1-1 0 0,-7 4 1 0 0,-39 23-58 0 0,-2-1 1 0 0,-1-3 0 0 0,-1-2 0 0 0,-74 22 0 0 0,108-39-178 0 0,-1-2 1 0 0,-31 5-1 0 0,44-9 74 0 0,0 0-1 0 0,-1 0 0 0 0,1-1 0 0 0,0-1 0 0 0,-1 1 0 0 0,1-1 0 0 0,0 0 0 0 0,-1 0 0 0 0,1-1 0 0 0,-9-3 0 0 0,14 4 65 0 0,0 0-1 0 0,1 0 0 0 0,-1 0 0 0 0,1 0 0 0 0,-1 0 0 0 0,1 0 0 0 0,-1-1 0 0 0,1 1 0 0 0,0 0 1 0 0,0-1-1 0 0,0 1 0 0 0,-1-1 0 0 0,1 1 0 0 0,0-1 0 0 0,1 0 0 0 0,-1 1 0 0 0,0-1 1 0 0,0 0-1 0 0,1 0 0 0 0,-1 0 0 0 0,1 1 0 0 0,0-1 0 0 0,-1 0 0 0 0,1 0 0 0 0,0 0 1 0 0,0 0-1 0 0,0 0 0 0 0,1-1 0 0 0,-1-2-116 0 0,1 0 1 0 0,0 1 0 0 0,0-1-1 0 0,1 1 1 0 0,0-1-1 0 0,-1 1 1 0 0,1 0-1 0 0,1-1 1 0 0,-1 1-1 0 0,4-4 1 0 0,9-11-658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622"/>
    </inkml:context>
    <inkml:brush xml:id="br0">
      <inkml:brushProperty name="width" value="0.05" units="cm"/>
      <inkml:brushProperty name="height" value="0.05" units="cm"/>
      <inkml:brushProperty name="color" value="#E71224"/>
    </inkml:brush>
  </inkml:definitions>
  <inkml:trace contextRef="#ctx0" brushRef="#br0">1 11 7645 0 0,'0'0'-8'0'0,"1"0"1"0"0,0 0 0 0 0,-1 0-1 0 0,1-1 1 0 0,0 1 0 0 0,-1 0-1 0 0,1 0 1 0 0,0 0-1 0 0,-1 0 1 0 0,1 0 0 0 0,0 0-1 0 0,-1 0 1 0 0,1 0 0 0 0,0 1-1 0 0,-1-1 1 0 0,1 0 0 0 0,0 0-1 0 0,0 1 1 0 0,-1-1 25 0 0,0 0 0 0 0,0 0 0 0 0,0 0 0 0 0,0 0 0 0 0,-1 0 0 0 0,1 0 0 0 0,0 0 0 0 0,0 0 0 0 0,0 0 0 0 0,0 0 0 0 0,0 0 0 0 0,0 0 0 0 0,0 0 0 0 0,-1 0 0 0 0,1 0 0 0 0,0 0 0 0 0,0 0 0 0 0,0 0 0 0 0,0 0 0 0 0,0 0 0 0 0,0 0 0 0 0,0 0 0 0 0,0 0 0 0 0,-1 0 0 0 0,1 0 0 0 0,0 0-1 0 0,0 0 1 0 0,0 0 0 0 0,0 0 0 0 0,0 1 0 0 0,0-1 0 0 0,0 0 0 0 0,0 0 0 0 0,0 0 0 0 0,0 0 0 0 0,0 0 0 0 0,0 0 0 0 0,0 0 0 0 0,0 0 0 0 0,0 1 0 0 0,0-1 0 0 0,0 0 0 0 0,0 0 0 0 0,0 0 0 0 0,0 0 0 0 0,0 0 0 0 0,0 0 0 0 0,0 0 0 0 0,0 1 0 0 0,0-1 0 0 0,0 0 0 0 0,0 0 0 0 0,0 0 0 0 0,0 0 0 0 0,0 0 0 0 0,0 0 0 0 0,0 0 98 0 0,0-1 0 0 0,1 0 0 0 0,-1 0 0 0 0,0 1 0 0 0,0-1 0 0 0,1 0 0 0 0,-1 1 0 0 0,0-1 0 0 0,1 0 0 0 0,-1 1 0 0 0,1-1 0 0 0,-1 0 0 0 0,1 1 0 0 0,-1-1 0 0 0,1 1 0 0 0,-1-1 0 0 0,1 1 0 0 0,0-1 0 0 0,-1 1 0 0 0,1-1 0 0 0,0 1 0 0 0,-1 0 0 0 0,1-1 0 0 0,1 1 0 0 0,17 2 31 0 0,0 1 0 0 0,0 1 0 0 0,0 0 0 0 0,0 2 0 0 0,0 0-1 0 0,-1 1 1 0 0,18 10 0 0 0,-20-9-145 0 0,-1 0 0 0 0,1 1 0 0 0,-1 0 0 0 0,17 16-1 0 0,-24-19 4 0 0,-1 1 0 0 0,0 0 0 0 0,0 0 0 0 0,-1 1 0 0 0,0 0 0 0 0,0 0 0 0 0,-1 1 0 0 0,0-1 0 0 0,4 11 0 0 0,-9-17-2 0 0,1-1 0 0 0,-1 0-1 0 0,0 0 1 0 0,0 1-1 0 0,1-1 1 0 0,-1 0-1 0 0,0 0 1 0 0,0 1-1 0 0,0-1 1 0 0,0 0-1 0 0,-1 1 1 0 0,1-1 0 0 0,0 0-1 0 0,0 0 1 0 0,-1 1-1 0 0,1-1 1 0 0,-1 0-1 0 0,1 0 1 0 0,-1 0-1 0 0,0 0 1 0 0,1 1-1 0 0,-1-1 1 0 0,0 0 0 0 0,0 0-1 0 0,1 0 1 0 0,-1-1-1 0 0,0 1 1 0 0,0 0-1 0 0,0 0 1 0 0,-3 1-1 0 0,-3 2 15 0 0,0 1 0 0 0,0-1 0 0 0,-15 5 0 0 0,7-3-1 0 0,10-4-9 0 0,-1 0 0 0 0,1 0 0 0 0,-1 0 0 0 0,1-1 0 0 0,-1 1 0 0 0,0-2 0 0 0,0 1 0 0 0,0 0 0 0 0,-8-1 0 0 0,12-1-6 0 0,1 1 0 0 0,-1 0 0 0 0,1 0-1 0 0,-1-1 1 0 0,1 1 0 0 0,-1-1-1 0 0,1 1 1 0 0,0-1 0 0 0,-1 0-1 0 0,1 1 1 0 0,0-1 0 0 0,-1 0 0 0 0,1 0-1 0 0,0 0 1 0 0,0 0 0 0 0,-2-2-1 0 0,2 1-4 0 0,0 0-1 0 0,0 1 1 0 0,0-1 0 0 0,1 0-1 0 0,-1 0 1 0 0,1 0-1 0 0,-1 0 1 0 0,1 0-1 0 0,0 0 1 0 0,-1 0-1 0 0,1 0 1 0 0,0 1 0 0 0,1-1-1 0 0,-1 0 1 0 0,0 0-1 0 0,1-4 1 0 0,1-1-24 0 0,0 1 0 0 0,1-1 0 0 0,-1 1 1 0 0,2-1-1 0 0,-1 1 0 0 0,8-11 0 0 0,30-35-138 0 0,-36 46 137 0 0,1-2-22 0 0,1 1 0 0 0,-1 1 0 0 0,2-1 0 0 0,-1 1 0 0 0,1 0 0 0 0,0 1 0 0 0,0 0 0 0 0,1 0 0 0 0,-1 1 0 0 0,1 0 0 0 0,12-3 0 0 0,3 0-90 0 0,0 2-1 0 0,0 1 1 0 0,30-2-1 0 0,-43 6 447 0 0,-12 2 375 0 0,0-1-643 0 0,1-1 1 0 0,-1 1-1 0 0,1-1 1 0 0,-1 1-1 0 0,1-1 1 0 0,-1 1-1 0 0,1-1 1 0 0,-1 1 0 0 0,1 0-1 0 0,0-1 1 0 0,-1 1-1 0 0,1 0 1 0 0,0-1-1 0 0,0 1 1 0 0,-1 0 0 0 0,1 0-1 0 0,0-1 1 0 0,0 1-1 0 0,0 0 1 0 0,0-1-1 0 0,0 1 1 0 0,0 0 0 0 0,0 0-1 0 0,0-1 1 0 0,0 1-1 0 0,0 0 1 0 0,0 0-1 0 0,1 0 1 0 0,21 53 27 0 0,44 77 0 0 0,-58-115-697 0 0,0 0 0 0 0,-1 1 0 0 0,-1 0 0 0 0,7 29 0 0 0,-10-36-509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949"/>
    </inkml:context>
    <inkml:brush xml:id="br0">
      <inkml:brushProperty name="width" value="0.05" units="cm"/>
      <inkml:brushProperty name="height" value="0.05" units="cm"/>
      <inkml:brushProperty name="color" value="#E71224"/>
    </inkml:brush>
  </inkml:definitions>
  <inkml:trace contextRef="#ctx0" brushRef="#br0">50 80 7681 0 0,'-10'-27'148'0'0,"9"22"-41"0"0,0 1 0 0 0,0 0 0 0 0,-1 0 0 0 0,1-1 0 0 0,-1 1 0 0 0,-1 1 0 0 0,1-1 0 0 0,0 0 0 0 0,-6-6 0 0 0,7 10-60 0 0,1-1 0 0 0,-1 1 0 0 0,1-1 0 0 0,-1 1 0 0 0,1-1 0 0 0,-1 1 0 0 0,0 0-1 0 0,1-1 1 0 0,-1 1 0 0 0,0 0 0 0 0,1 0 0 0 0,-1-1 0 0 0,0 1 0 0 0,1 0-1 0 0,-1 0 1 0 0,0 0 0 0 0,0 0 0 0 0,1 0 0 0 0,-2 0 0 0 0,2 0-40 0 0,0 0 1 0 0,-1 1-1 0 0,1-1 1 0 0,0 0 0 0 0,0 0-1 0 0,0 0 1 0 0,-1 1-1 0 0,1-1 1 0 0,0 0-1 0 0,0 0 1 0 0,0 1-1 0 0,0-1 1 0 0,0 0-1 0 0,-1 1 1 0 0,1-1-1 0 0,0 0 1 0 0,0 0 0 0 0,0 1-1 0 0,0-1 1 0 0,0 0-1 0 0,0 1 1 0 0,0-1-1 0 0,0 0 1 0 0,0 1-1 0 0,0-1 1 0 0,0 0-1 0 0,0 0 1 0 0,1 1 0 0 0,-1-1-1 0 0,0 0 1 0 0,0 1-1 0 0,0-1 1 0 0,0 0-1 0 0,0 0 1 0 0,0 1-1 0 0,1-1 1 0 0,-1 0-1 0 0,0 0 1 0 0,0 0 0 0 0,0 1-1 0 0,1-1 1 0 0,-1 0-1 0 0,0 0 1 0 0,1 1-1 0 0,13 24-313 0 0,-11-19 72 0 0,-1-1 0 0 0,1 0 0 0 0,0 1-1 0 0,6 5 1 0 0,1 3-640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331"/>
    </inkml:context>
    <inkml:brush xml:id="br0">
      <inkml:brushProperty name="width" value="0.05" units="cm"/>
      <inkml:brushProperty name="height" value="0.05" units="cm"/>
      <inkml:brushProperty name="color" value="#E71224"/>
    </inkml:brush>
  </inkml:definitions>
  <inkml:trace contextRef="#ctx0" brushRef="#br0">15 14 7681 0 0,'-6'-1'-95'0'0,"-3"-2"903"0"0,13-6 530 0 0,-4 9-1317 0 0,1 0 1 0 0,-1 0-1 0 0,1 0 0 0 0,-1 0 0 0 0,1 0 0 0 0,-1 0 1 0 0,1-1-1 0 0,-1 1 0 0 0,1 1 0 0 0,-1-1 0 0 0,1 0 1 0 0,-1 0-1 0 0,0 0 0 0 0,1 0 0 0 0,-1 0 0 0 0,1 0 1 0 0,-1 0-1 0 0,1 1 0 0 0,-1-1 0 0 0,0 0 0 0 0,1 0 1 0 0,-1 1-1 0 0,1-1 0 0 0,-1 0 0 0 0,0 0 0 0 0,1 1 1 0 0,-1-1-1 0 0,0 0 0 0 0,1 1 0 0 0,-1-1 0 0 0,0 1 0 0 0,0-1 1 0 0,0 0-1 0 0,1 1 0 0 0,-1 0 0 0 0,11 14 191 0 0,-11-15-210 0 0,13 25 143 0 0,0 0 0 0 0,-2 1 0 0 0,10 34-1 0 0,-14-36-147 0 0,0-3-2 0 0,-6-14 5 0 0,1-1 1 0 0,0 1-1 0 0,1-1 1 0 0,-1 0-1 0 0,5 8 0 0 0,-7-14 3 0 0,0 0 0 0 0,0 1-1 0 0,1-1 1 0 0,-1 0 0 0 0,0 1-1 0 0,0-1 1 0 0,0 0 0 0 0,1 1-1 0 0,-1-1 1 0 0,0 0-1 0 0,0 0 1 0 0,1 1 0 0 0,-1-1-1 0 0,0 0 1 0 0,1 0 0 0 0,-1 0-1 0 0,0 1 1 0 0,1-1 0 0 0,-1 0-1 0 0,0 0 1 0 0,1 0 0 0 0,-1 0-1 0 0,0 0 1 0 0,1 0-1 0 0,-1 1 1 0 0,1-1 0 0 0,-1 0-1 0 0,0 0 1 0 0,1 0 0 0 0,-1 0-1 0 0,0 0 1 0 0,1-1 0 0 0,-1 1-1 0 0,1 0 1 0 0,-1 0 0 0 0,0 0-1 0 0,1 0 1 0 0,-1 0 0 0 0,0 0-1 0 0,1-1 1 0 0,-1 1-1 0 0,0 0 1 0 0,1 0 0 0 0,-1 0-1 0 0,0-1 1 0 0,0 1 0 0 0,1 0-1 0 0,-1 0 1 0 0,0-1 0 0 0,0 1-1 0 0,1 0 1 0 0,-1-1 0 0 0,0 1-1 0 0,0 0 1 0 0,0-1-1 0 0,1 0 1 0 0,9-23 24 0 0,-9 19-33 0 0,29-95-28 0 0,-13 39 4 0 0,-15 54-56 0 0,5-15 161 0 0,-7 22-100 0 0,0 0 0 0 0,0-1-1 0 0,0 1 1 0 0,0 0 0 0 0,0 0 0 0 0,0 0-1 0 0,0-1 1 0 0,0 1 0 0 0,0 0-1 0 0,0 0 1 0 0,0 0 0 0 0,0-1-1 0 0,0 1 1 0 0,0 0 0 0 0,0 0 0 0 0,0 0-1 0 0,0-1 1 0 0,1 1 0 0 0,-1 0-1 0 0,0 0 1 0 0,0 0 0 0 0,0 0 0 0 0,0-1-1 0 0,0 1 1 0 0,1 0 0 0 0,-1 0-1 0 0,0 0 1 0 0,0 0 0 0 0,0 0-1 0 0,0 0 1 0 0,1-1 0 0 0,-1 1 0 0 0,0 0-1 0 0,0 0 1 0 0,0 0 0 0 0,1 0-1 0 0,-1 0 1 0 0,0 0 0 0 0,0 0-1 0 0,0 0 1 0 0,1 0 0 0 0,-1 0 0 0 0,0 0-1 0 0,0 0 1 0 0,0 0 0 0 0,1 0-1 0 0,-1 0 1 0 0,0 0 0 0 0,0 0 0 0 0,0 0-1 0 0,1 0 1 0 0,-1 1 0 0 0,0-1-1 0 0,0 0 1 0 0,0 0 0 0 0,1 0-1 0 0,-1 0 1 0 0,0 0 0 0 0,0 1 0 0 0,19 18-3112 0 0,-9-8 2201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721"/>
    </inkml:context>
    <inkml:brush xml:id="br0">
      <inkml:brushProperty name="width" value="0.05" units="cm"/>
      <inkml:brushProperty name="height" value="0.05" units="cm"/>
      <inkml:brushProperty name="color" value="#E71224"/>
    </inkml:brush>
  </inkml:definitions>
  <inkml:trace contextRef="#ctx0" brushRef="#br0">22 240 6721 0 0,'-3'-4'741'0'0,"-6"-8"1803"0"0,6 9-1314 0 0,1 5-442 0 0,2 1-455 0 0,2-2-288 0 0,-1-1 0 0 0,1 0 0 0 0,0 1 1 0 0,-1-1-1 0 0,1 0 0 0 0,0 0 0 0 0,-1 0 0 0 0,1 0 0 0 0,0-1 0 0 0,-1 1 1 0 0,1 0-1 0 0,2-1 0 0 0,79-15 20 0 0,-76 15-55 0 0,0 0 0 0 0,1-1 1 0 0,-1 0-1 0 0,0 0 0 0 0,0 0 1 0 0,-1-1-1 0 0,1 0 1 0 0,0 0-1 0 0,6-5 0 0 0,-7 4 3 0 0,-5 3-14 0 0,0 0 0 0 0,0 0 0 0 0,0 0 0 0 0,-1 0 0 0 0,1 0 0 0 0,0 0 0 0 0,0-1 0 0 0,-1 1-1 0 0,1 0 1 0 0,-1 0 0 0 0,1-1 0 0 0,-1 1 0 0 0,0-1 0 0 0,1 1 0 0 0,-1 0 0 0 0,0-1 0 0 0,0 1 0 0 0,0-1 0 0 0,0 1 0 0 0,0 0-1 0 0,0-1 1 0 0,-1 1 0 0 0,0-3 0 0 0,1 1-10 0 0,-2-4-24 0 0,-11-3 1 0 0,-47-33-14 0 0,59 42 49 0 0,-1 0 0 0 0,1 0 0 0 0,0 0 0 0 0,-1 0 0 0 0,1 0 0 0 0,-1 1 0 0 0,1-1 0 0 0,-1 0 0 0 0,1 1 0 0 0,-1 0 0 0 0,1-1 0 0 0,-1 1 1 0 0,0 0-1 0 0,1-1 0 0 0,-1 1 0 0 0,1 0 0 0 0,-1 0 0 0 0,0 0 0 0 0,1 1 0 0 0,-1-1 0 0 0,1 0 0 0 0,-1 1 0 0 0,0-1 0 0 0,1 1 0 0 0,-1-1 1 0 0,1 1-1 0 0,-1 0 0 0 0,1-1 0 0 0,0 1 0 0 0,-1 0 0 0 0,-1 2 0 0 0,-4 2 24 0 0,2-2-10 0 0,0 1 1 0 0,0 0-1 0 0,0 1 1 0 0,1-1-1 0 0,-1 1 1 0 0,1 0-1 0 0,0 0 1 0 0,1 0-1 0 0,-1 0 1 0 0,1 1-1 0 0,0 0 1 0 0,1-1-1 0 0,-1 1 1 0 0,1 0-1 0 0,-2 7 1 0 0,2-4-12 0 0,0-1 0 0 0,0 1 1 0 0,1 0-1 0 0,0-1 1 0 0,1 1-1 0 0,0 0 0 0 0,0-1 1 0 0,0 1-1 0 0,1 0 0 0 0,4 14 1 0 0,-4-20-25 0 0,1 0 1 0 0,0 1-1 0 0,-1-1 1 0 0,1 0-1 0 0,0 0 1 0 0,1 0-1 0 0,-1 0 1 0 0,0-1-1 0 0,1 1 1 0 0,0 0-1 0 0,-1-1 1 0 0,1 0-1 0 0,0 0 1 0 0,0 0-1 0 0,0 0 1 0 0,1 0-1 0 0,-1 0 1 0 0,0-1-1 0 0,1 0 1 0 0,6 2-1 0 0,7 1-349 0 0,1 0 0 0 0,0-1 0 0 0,19 0 0 0 0,-12-1-328 0 0,-3 1 132 0 0,1-2 0 0 0,0-1 0 0 0,-1 0 0 0 0,1-2 0 0 0,-1 0-1 0 0,1-2 1 0 0,-1 0 0 0 0,32-11 0 0 0,-53 14 558 0 0,0 1-1 0 0,0-1 0 0 0,1 1 1 0 0,-1-1-1 0 0,0 1 0 0 0,0-1 1 0 0,0 0-1 0 0,0 1 1 0 0,0-1-1 0 0,0 0 0 0 0,0 0 1 0 0,0 0-1 0 0,-1 0 0 0 0,1 0 1 0 0,0 0-1 0 0,0 0 0 0 0,-1 0 1 0 0,1 0-1 0 0,-1 0 1 0 0,1-1-1 0 0,-1 1 0 0 0,1 0 1 0 0,-1 0-1 0 0,0-1 0 0 0,1-1 1 0 0,-1-1 71 0 0,-1-1 1 0 0,1 1-1 0 0,-1 0 1 0 0,1-1-1 0 0,-1 1 0 0 0,-2-5 1 0 0,-3-17 2697 0 0,0 8-2495 0 0,-21-54-46 0 0,20 54 96 0 0,10 18-310 0 0,1 0 0 0 0,-1 1 0 0 0,0-1 0 0 0,1 1 0 0 0,-1 0 0 0 0,0-1 0 0 0,0 1-1 0 0,0 1 1 0 0,0-1 0 0 0,0 0 0 0 0,0 1 0 0 0,0-1 0 0 0,0 1 0 0 0,0 0 0 0 0,-1 0 0 0 0,1 0 0 0 0,-1 1 0 0 0,1-1 0 0 0,-1 0 0 0 0,0 1 0 0 0,3 5 0 0 0,5 3 13 0 0,-5-5-8 0 0,1 1 1 0 0,-1 0-1 0 0,0 0 0 0 0,-1 0 0 0 0,0 1 0 0 0,0-1 0 0 0,5 17 1 0 0,6 10 35 0 0,-5-8 14 0 0,-10-26-50 0 0,0 1-1 0 0,1-1 1 0 0,-1 1-1 0 0,0 0 0 0 0,0-1 1 0 0,0 1-1 0 0,0-1 1 0 0,0 1-1 0 0,0-1 1 0 0,0 1-1 0 0,0-1 0 0 0,0 1 1 0 0,0-1-1 0 0,0 1 1 0 0,-1-1-1 0 0,1 1 0 0 0,0-1 1 0 0,0 1-1 0 0,0-1 1 0 0,-1 1-1 0 0,1-1 1 0 0,0 1-1 0 0,0-1 0 0 0,-1 0 1 0 0,1 1-1 0 0,0-1 1 0 0,-1 0-1 0 0,1 1 0 0 0,-1-1 1 0 0,1 0-1 0 0,0 1 1 0 0,-1-1-1 0 0,1 0 1 0 0,-1 1-1 0 0,1-1 0 0 0,-1 0 1 0 0,1 0-1 0 0,-1 0 1 0 0,1 0-1 0 0,-1 1 1 0 0,1-1-1 0 0,-1 0 0 0 0,1 0 1 0 0,-1 0-1 0 0,0 0 1 0 0,-6 0 92 0 0,2 0 5 0 0,-1 0 0 0 0,1 0 0 0 0,0-1 0 0 0,-11-2 0 0 0,15 3-101 0 0,0 0-1 0 0,0 0 1 0 0,0-1 0 0 0,0 1 0 0 0,0-1 0 0 0,0 1-1 0 0,0-1 1 0 0,0 1 0 0 0,0-1 0 0 0,1 0-1 0 0,-1 1 1 0 0,0-1 0 0 0,0 0 0 0 0,1 0-1 0 0,-1 0 1 0 0,0 0 0 0 0,1 1 0 0 0,-1-1 0 0 0,1 0-1 0 0,-1 0 1 0 0,1 0 0 0 0,-1 0 0 0 0,1 0-1 0 0,0 0 1 0 0,-1 0 0 0 0,1 0 0 0 0,0 0-1 0 0,0-1 1 0 0,0 1 0 0 0,0-1 0 0 0,0-4-2 0 0,-1-19 112 0 0,2 0 0 0 0,7-45 0 0 0,-6 62-87 0 0,0 0 0 0 0,0 0 0 0 0,1 0 1 0 0,0 0-1 0 0,1 0 0 0 0,0 1 0 0 0,0-1 0 0 0,1 1 0 0 0,-1 0 0 0 0,2 0 0 0 0,-1 1 0 0 0,7-7 0 0 0,-4 5-66 0 0,0 1-1 0 0,0 0 0 0 0,0 1 0 0 0,1 0 0 0 0,0 0 0 0 0,0 1 1 0 0,1 0-1 0 0,-1 0 0 0 0,1 1 0 0 0,0 1 0 0 0,0-1 1 0 0,0 2-1 0 0,1-1 0 0 0,14 0 0 0 0,-22 3-32 0 0,-1 0 0 0 0,1 1 0 0 0,-1-1 0 0 0,0 1 0 0 0,1 0 0 0 0,-1 0 0 0 0,0-1 0 0 0,0 2 0 0 0,1-1 0 0 0,-1 0 0 0 0,0 0-1 0 0,0 1 1 0 0,0-1 0 0 0,-1 1 0 0 0,1-1 0 0 0,0 1 0 0 0,0 0 0 0 0,-1 0 0 0 0,1 0 0 0 0,1 2 0 0 0,-1 0-127 0 0,0 0-1 0 0,1 0 1 0 0,-1 0 0 0 0,-1 0-1 0 0,1 1 1 0 0,-1-1 0 0 0,1 0-1 0 0,-1 1 1 0 0,1 8 0 0 0,-3 10-843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5/26/2025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5/26/2025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680.png"/><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17" Type="http://schemas.openxmlformats.org/officeDocument/2006/relationships/image" Target="../media/image145.png"/><Relationship Id="rId299" Type="http://schemas.openxmlformats.org/officeDocument/2006/relationships/image" Target="../media/image236.png"/><Relationship Id="rId21" Type="http://schemas.openxmlformats.org/officeDocument/2006/relationships/image" Target="../media/image97.png"/><Relationship Id="rId63" Type="http://schemas.openxmlformats.org/officeDocument/2006/relationships/image" Target="../media/image118.png"/><Relationship Id="rId159" Type="http://schemas.openxmlformats.org/officeDocument/2006/relationships/image" Target="../media/image166.png"/><Relationship Id="rId324" Type="http://schemas.openxmlformats.org/officeDocument/2006/relationships/customXml" Target="../ink/ink169.xml"/><Relationship Id="rId366" Type="http://schemas.openxmlformats.org/officeDocument/2006/relationships/customXml" Target="../ink/ink190.xml"/><Relationship Id="rId170" Type="http://schemas.openxmlformats.org/officeDocument/2006/relationships/customXml" Target="../ink/ink92.xml"/><Relationship Id="rId226" Type="http://schemas.openxmlformats.org/officeDocument/2006/relationships/customXml" Target="../ink/ink120.xml"/><Relationship Id="rId433" Type="http://schemas.openxmlformats.org/officeDocument/2006/relationships/image" Target="../media/image303.png"/><Relationship Id="rId268" Type="http://schemas.openxmlformats.org/officeDocument/2006/relationships/customXml" Target="../ink/ink141.xml"/><Relationship Id="rId32" Type="http://schemas.openxmlformats.org/officeDocument/2006/relationships/customXml" Target="../ink/ink23.xml"/><Relationship Id="rId74" Type="http://schemas.openxmlformats.org/officeDocument/2006/relationships/customXml" Target="../ink/ink44.xml"/><Relationship Id="rId128" Type="http://schemas.openxmlformats.org/officeDocument/2006/relationships/customXml" Target="../ink/ink71.xml"/><Relationship Id="rId335" Type="http://schemas.openxmlformats.org/officeDocument/2006/relationships/image" Target="../media/image254.png"/><Relationship Id="rId377" Type="http://schemas.openxmlformats.org/officeDocument/2006/relationships/image" Target="../media/image275.png"/><Relationship Id="rId5" Type="http://schemas.openxmlformats.org/officeDocument/2006/relationships/image" Target="../media/image89.png"/><Relationship Id="rId181" Type="http://schemas.openxmlformats.org/officeDocument/2006/relationships/image" Target="../media/image177.png"/><Relationship Id="rId237" Type="http://schemas.openxmlformats.org/officeDocument/2006/relationships/image" Target="../media/image205.png"/><Relationship Id="rId402" Type="http://schemas.openxmlformats.org/officeDocument/2006/relationships/customXml" Target="../ink/ink208.xml"/><Relationship Id="rId279" Type="http://schemas.openxmlformats.org/officeDocument/2006/relationships/image" Target="../media/image226.png"/><Relationship Id="rId444" Type="http://schemas.openxmlformats.org/officeDocument/2006/relationships/customXml" Target="../ink/ink229.xml"/><Relationship Id="rId43" Type="http://schemas.openxmlformats.org/officeDocument/2006/relationships/image" Target="../media/image108.png"/><Relationship Id="rId139" Type="http://schemas.openxmlformats.org/officeDocument/2006/relationships/image" Target="../media/image156.png"/><Relationship Id="rId290" Type="http://schemas.openxmlformats.org/officeDocument/2006/relationships/customXml" Target="../ink/ink152.xml"/><Relationship Id="rId304" Type="http://schemas.openxmlformats.org/officeDocument/2006/relationships/customXml" Target="../ink/ink159.xml"/><Relationship Id="rId346" Type="http://schemas.openxmlformats.org/officeDocument/2006/relationships/customXml" Target="../ink/ink180.xml"/><Relationship Id="rId388" Type="http://schemas.openxmlformats.org/officeDocument/2006/relationships/customXml" Target="../ink/ink201.xml"/><Relationship Id="rId85" Type="http://schemas.openxmlformats.org/officeDocument/2006/relationships/image" Target="../media/image129.png"/><Relationship Id="rId150" Type="http://schemas.openxmlformats.org/officeDocument/2006/relationships/customXml" Target="../ink/ink82.xml"/><Relationship Id="rId192" Type="http://schemas.openxmlformats.org/officeDocument/2006/relationships/customXml" Target="../ink/ink103.xml"/><Relationship Id="rId206" Type="http://schemas.openxmlformats.org/officeDocument/2006/relationships/customXml" Target="../ink/ink110.xml"/><Relationship Id="rId413" Type="http://schemas.openxmlformats.org/officeDocument/2006/relationships/image" Target="../media/image293.png"/><Relationship Id="rId248" Type="http://schemas.openxmlformats.org/officeDocument/2006/relationships/customXml" Target="../ink/ink131.xml"/><Relationship Id="rId455" Type="http://schemas.openxmlformats.org/officeDocument/2006/relationships/image" Target="../media/image314.png"/><Relationship Id="rId12" Type="http://schemas.openxmlformats.org/officeDocument/2006/relationships/customXml" Target="../ink/ink13.xml"/><Relationship Id="rId108" Type="http://schemas.openxmlformats.org/officeDocument/2006/relationships/customXml" Target="../ink/ink61.xml"/><Relationship Id="rId315" Type="http://schemas.openxmlformats.org/officeDocument/2006/relationships/image" Target="../media/image244.png"/><Relationship Id="rId357" Type="http://schemas.openxmlformats.org/officeDocument/2006/relationships/image" Target="../media/image265.png"/><Relationship Id="rId54" Type="http://schemas.openxmlformats.org/officeDocument/2006/relationships/customXml" Target="../ink/ink34.xml"/><Relationship Id="rId96" Type="http://schemas.openxmlformats.org/officeDocument/2006/relationships/customXml" Target="../ink/ink55.xml"/><Relationship Id="rId161" Type="http://schemas.openxmlformats.org/officeDocument/2006/relationships/image" Target="../media/image167.png"/><Relationship Id="rId217" Type="http://schemas.openxmlformats.org/officeDocument/2006/relationships/image" Target="../media/image195.png"/><Relationship Id="rId399" Type="http://schemas.openxmlformats.org/officeDocument/2006/relationships/image" Target="../media/image286.png"/><Relationship Id="rId259" Type="http://schemas.openxmlformats.org/officeDocument/2006/relationships/image" Target="../media/image216.png"/><Relationship Id="rId424" Type="http://schemas.openxmlformats.org/officeDocument/2006/relationships/customXml" Target="../ink/ink219.xml"/><Relationship Id="rId23" Type="http://schemas.openxmlformats.org/officeDocument/2006/relationships/image" Target="../media/image98.png"/><Relationship Id="rId119" Type="http://schemas.openxmlformats.org/officeDocument/2006/relationships/image" Target="../media/image146.png"/><Relationship Id="rId270" Type="http://schemas.openxmlformats.org/officeDocument/2006/relationships/customXml" Target="../ink/ink142.xml"/><Relationship Id="rId326" Type="http://schemas.openxmlformats.org/officeDocument/2006/relationships/customXml" Target="../ink/ink170.xml"/><Relationship Id="rId65" Type="http://schemas.openxmlformats.org/officeDocument/2006/relationships/image" Target="../media/image119.png"/><Relationship Id="rId130" Type="http://schemas.openxmlformats.org/officeDocument/2006/relationships/customXml" Target="../ink/ink72.xml"/><Relationship Id="rId368" Type="http://schemas.openxmlformats.org/officeDocument/2006/relationships/customXml" Target="../ink/ink191.xml"/><Relationship Id="rId172" Type="http://schemas.openxmlformats.org/officeDocument/2006/relationships/customXml" Target="../ink/ink93.xml"/><Relationship Id="rId228" Type="http://schemas.openxmlformats.org/officeDocument/2006/relationships/customXml" Target="../ink/ink121.xml"/><Relationship Id="rId435" Type="http://schemas.openxmlformats.org/officeDocument/2006/relationships/image" Target="../media/image304.png"/><Relationship Id="rId281" Type="http://schemas.openxmlformats.org/officeDocument/2006/relationships/image" Target="../media/image227.png"/><Relationship Id="rId337" Type="http://schemas.openxmlformats.org/officeDocument/2006/relationships/image" Target="../media/image255.png"/><Relationship Id="rId34" Type="http://schemas.openxmlformats.org/officeDocument/2006/relationships/customXml" Target="../ink/ink24.xml"/><Relationship Id="rId76" Type="http://schemas.openxmlformats.org/officeDocument/2006/relationships/customXml" Target="../ink/ink45.xml"/><Relationship Id="rId141" Type="http://schemas.openxmlformats.org/officeDocument/2006/relationships/image" Target="../media/image157.png"/><Relationship Id="rId379" Type="http://schemas.openxmlformats.org/officeDocument/2006/relationships/image" Target="../media/image276.png"/><Relationship Id="rId7" Type="http://schemas.openxmlformats.org/officeDocument/2006/relationships/image" Target="../media/image90.png"/><Relationship Id="rId183" Type="http://schemas.openxmlformats.org/officeDocument/2006/relationships/image" Target="../media/image178.png"/><Relationship Id="rId239" Type="http://schemas.openxmlformats.org/officeDocument/2006/relationships/image" Target="../media/image206.png"/><Relationship Id="rId390" Type="http://schemas.openxmlformats.org/officeDocument/2006/relationships/customXml" Target="../ink/ink202.xml"/><Relationship Id="rId404" Type="http://schemas.openxmlformats.org/officeDocument/2006/relationships/customXml" Target="../ink/ink209.xml"/><Relationship Id="rId446" Type="http://schemas.openxmlformats.org/officeDocument/2006/relationships/customXml" Target="../ink/ink230.xml"/><Relationship Id="rId250" Type="http://schemas.openxmlformats.org/officeDocument/2006/relationships/customXml" Target="../ink/ink132.xml"/><Relationship Id="rId292" Type="http://schemas.openxmlformats.org/officeDocument/2006/relationships/customXml" Target="../ink/ink153.xml"/><Relationship Id="rId306" Type="http://schemas.openxmlformats.org/officeDocument/2006/relationships/customXml" Target="../ink/ink160.xml"/><Relationship Id="rId45" Type="http://schemas.openxmlformats.org/officeDocument/2006/relationships/image" Target="../media/image109.png"/><Relationship Id="rId87" Type="http://schemas.openxmlformats.org/officeDocument/2006/relationships/image" Target="../media/image130.png"/><Relationship Id="rId110" Type="http://schemas.openxmlformats.org/officeDocument/2006/relationships/customXml" Target="../ink/ink62.xml"/><Relationship Id="rId348" Type="http://schemas.openxmlformats.org/officeDocument/2006/relationships/customXml" Target="../ink/ink181.xml"/><Relationship Id="rId152" Type="http://schemas.openxmlformats.org/officeDocument/2006/relationships/customXml" Target="../ink/ink83.xml"/><Relationship Id="rId194" Type="http://schemas.openxmlformats.org/officeDocument/2006/relationships/customXml" Target="../ink/ink104.xml"/><Relationship Id="rId208" Type="http://schemas.openxmlformats.org/officeDocument/2006/relationships/customXml" Target="../ink/ink111.xml"/><Relationship Id="rId415" Type="http://schemas.openxmlformats.org/officeDocument/2006/relationships/image" Target="../media/image294.png"/><Relationship Id="rId457" Type="http://schemas.openxmlformats.org/officeDocument/2006/relationships/image" Target="../media/image315.png"/><Relationship Id="rId261" Type="http://schemas.openxmlformats.org/officeDocument/2006/relationships/image" Target="../media/image217.png"/><Relationship Id="rId14" Type="http://schemas.openxmlformats.org/officeDocument/2006/relationships/customXml" Target="../ink/ink14.xml"/><Relationship Id="rId56" Type="http://schemas.openxmlformats.org/officeDocument/2006/relationships/customXml" Target="../ink/ink35.xml"/><Relationship Id="rId317" Type="http://schemas.openxmlformats.org/officeDocument/2006/relationships/image" Target="../media/image245.png"/><Relationship Id="rId359" Type="http://schemas.openxmlformats.org/officeDocument/2006/relationships/image" Target="../media/image266.png"/><Relationship Id="rId98" Type="http://schemas.openxmlformats.org/officeDocument/2006/relationships/customXml" Target="../ink/ink56.xml"/><Relationship Id="rId121" Type="http://schemas.openxmlformats.org/officeDocument/2006/relationships/image" Target="../media/image147.png"/><Relationship Id="rId163" Type="http://schemas.openxmlformats.org/officeDocument/2006/relationships/image" Target="../media/image168.png"/><Relationship Id="rId219" Type="http://schemas.openxmlformats.org/officeDocument/2006/relationships/image" Target="../media/image196.png"/><Relationship Id="rId370" Type="http://schemas.openxmlformats.org/officeDocument/2006/relationships/customXml" Target="../ink/ink192.xml"/><Relationship Id="rId426" Type="http://schemas.openxmlformats.org/officeDocument/2006/relationships/customXml" Target="../ink/ink220.xml"/><Relationship Id="rId230" Type="http://schemas.openxmlformats.org/officeDocument/2006/relationships/customXml" Target="../ink/ink122.xml"/><Relationship Id="rId25" Type="http://schemas.openxmlformats.org/officeDocument/2006/relationships/image" Target="../media/image99.png"/><Relationship Id="rId67" Type="http://schemas.openxmlformats.org/officeDocument/2006/relationships/image" Target="../media/image120.png"/><Relationship Id="rId272" Type="http://schemas.openxmlformats.org/officeDocument/2006/relationships/customXml" Target="../ink/ink143.xml"/><Relationship Id="rId328" Type="http://schemas.openxmlformats.org/officeDocument/2006/relationships/customXml" Target="../ink/ink171.xml"/><Relationship Id="rId132" Type="http://schemas.openxmlformats.org/officeDocument/2006/relationships/customXml" Target="../ink/ink73.xml"/><Relationship Id="rId174" Type="http://schemas.openxmlformats.org/officeDocument/2006/relationships/customXml" Target="../ink/ink94.xml"/><Relationship Id="rId381" Type="http://schemas.openxmlformats.org/officeDocument/2006/relationships/image" Target="../media/image277.png"/><Relationship Id="rId241" Type="http://schemas.openxmlformats.org/officeDocument/2006/relationships/image" Target="../media/image207.png"/><Relationship Id="rId437" Type="http://schemas.openxmlformats.org/officeDocument/2006/relationships/image" Target="../media/image305.png"/><Relationship Id="rId36" Type="http://schemas.openxmlformats.org/officeDocument/2006/relationships/customXml" Target="../ink/ink25.xml"/><Relationship Id="rId283" Type="http://schemas.openxmlformats.org/officeDocument/2006/relationships/image" Target="../media/image228.png"/><Relationship Id="rId339" Type="http://schemas.openxmlformats.org/officeDocument/2006/relationships/image" Target="../media/image256.png"/><Relationship Id="rId78" Type="http://schemas.openxmlformats.org/officeDocument/2006/relationships/customXml" Target="../ink/ink46.xml"/><Relationship Id="rId101" Type="http://schemas.openxmlformats.org/officeDocument/2006/relationships/image" Target="../media/image137.png"/><Relationship Id="rId143" Type="http://schemas.openxmlformats.org/officeDocument/2006/relationships/image" Target="../media/image158.png"/><Relationship Id="rId185" Type="http://schemas.openxmlformats.org/officeDocument/2006/relationships/image" Target="../media/image179.png"/><Relationship Id="rId350" Type="http://schemas.openxmlformats.org/officeDocument/2006/relationships/customXml" Target="../ink/ink182.xml"/><Relationship Id="rId406" Type="http://schemas.openxmlformats.org/officeDocument/2006/relationships/customXml" Target="../ink/ink210.xml"/><Relationship Id="rId9" Type="http://schemas.openxmlformats.org/officeDocument/2006/relationships/image" Target="../media/image91.png"/><Relationship Id="rId210" Type="http://schemas.openxmlformats.org/officeDocument/2006/relationships/customXml" Target="../ink/ink112.xml"/><Relationship Id="rId392" Type="http://schemas.openxmlformats.org/officeDocument/2006/relationships/customXml" Target="../ink/ink203.xml"/><Relationship Id="rId448" Type="http://schemas.openxmlformats.org/officeDocument/2006/relationships/customXml" Target="../ink/ink231.xml"/><Relationship Id="rId252" Type="http://schemas.openxmlformats.org/officeDocument/2006/relationships/customXml" Target="../ink/ink133.xml"/><Relationship Id="rId294" Type="http://schemas.openxmlformats.org/officeDocument/2006/relationships/customXml" Target="../ink/ink154.xml"/><Relationship Id="rId308" Type="http://schemas.openxmlformats.org/officeDocument/2006/relationships/customXml" Target="../ink/ink161.xml"/><Relationship Id="rId47" Type="http://schemas.openxmlformats.org/officeDocument/2006/relationships/image" Target="../media/image110.png"/><Relationship Id="rId89" Type="http://schemas.openxmlformats.org/officeDocument/2006/relationships/image" Target="../media/image131.png"/><Relationship Id="rId112" Type="http://schemas.openxmlformats.org/officeDocument/2006/relationships/customXml" Target="../ink/ink63.xml"/><Relationship Id="rId154" Type="http://schemas.openxmlformats.org/officeDocument/2006/relationships/customXml" Target="../ink/ink84.xml"/><Relationship Id="rId361" Type="http://schemas.openxmlformats.org/officeDocument/2006/relationships/image" Target="../media/image267.png"/><Relationship Id="rId196" Type="http://schemas.openxmlformats.org/officeDocument/2006/relationships/customXml" Target="../ink/ink105.xml"/><Relationship Id="rId417" Type="http://schemas.openxmlformats.org/officeDocument/2006/relationships/image" Target="../media/image295.png"/><Relationship Id="rId459" Type="http://schemas.openxmlformats.org/officeDocument/2006/relationships/image" Target="../media/image316.png"/><Relationship Id="rId16" Type="http://schemas.openxmlformats.org/officeDocument/2006/relationships/customXml" Target="../ink/ink15.xml"/><Relationship Id="rId221" Type="http://schemas.openxmlformats.org/officeDocument/2006/relationships/image" Target="../media/image197.png"/><Relationship Id="rId263" Type="http://schemas.openxmlformats.org/officeDocument/2006/relationships/image" Target="../media/image218.png"/><Relationship Id="rId319" Type="http://schemas.openxmlformats.org/officeDocument/2006/relationships/image" Target="../media/image246.png"/><Relationship Id="rId58" Type="http://schemas.openxmlformats.org/officeDocument/2006/relationships/customXml" Target="../ink/ink36.xml"/><Relationship Id="rId123" Type="http://schemas.openxmlformats.org/officeDocument/2006/relationships/image" Target="../media/image148.png"/><Relationship Id="rId330" Type="http://schemas.openxmlformats.org/officeDocument/2006/relationships/customXml" Target="../ink/ink172.xml"/><Relationship Id="rId165" Type="http://schemas.openxmlformats.org/officeDocument/2006/relationships/image" Target="../media/image169.png"/><Relationship Id="rId372" Type="http://schemas.openxmlformats.org/officeDocument/2006/relationships/customXml" Target="../ink/ink193.xml"/><Relationship Id="rId428" Type="http://schemas.openxmlformats.org/officeDocument/2006/relationships/customXml" Target="../ink/ink221.xml"/><Relationship Id="rId232" Type="http://schemas.openxmlformats.org/officeDocument/2006/relationships/customXml" Target="../ink/ink123.xml"/><Relationship Id="rId274" Type="http://schemas.openxmlformats.org/officeDocument/2006/relationships/customXml" Target="../ink/ink144.xml"/><Relationship Id="rId27" Type="http://schemas.openxmlformats.org/officeDocument/2006/relationships/image" Target="../media/image100.png"/><Relationship Id="rId69" Type="http://schemas.openxmlformats.org/officeDocument/2006/relationships/image" Target="../media/image121.png"/><Relationship Id="rId134" Type="http://schemas.openxmlformats.org/officeDocument/2006/relationships/customXml" Target="../ink/ink74.xml"/><Relationship Id="rId80" Type="http://schemas.openxmlformats.org/officeDocument/2006/relationships/customXml" Target="../ink/ink47.xml"/><Relationship Id="rId176" Type="http://schemas.openxmlformats.org/officeDocument/2006/relationships/customXml" Target="../ink/ink95.xml"/><Relationship Id="rId341" Type="http://schemas.openxmlformats.org/officeDocument/2006/relationships/image" Target="../media/image257.png"/><Relationship Id="rId383" Type="http://schemas.openxmlformats.org/officeDocument/2006/relationships/image" Target="../media/image278.png"/><Relationship Id="rId439" Type="http://schemas.openxmlformats.org/officeDocument/2006/relationships/image" Target="../media/image306.png"/><Relationship Id="rId201" Type="http://schemas.openxmlformats.org/officeDocument/2006/relationships/image" Target="../media/image187.png"/><Relationship Id="rId243" Type="http://schemas.openxmlformats.org/officeDocument/2006/relationships/image" Target="../media/image208.png"/><Relationship Id="rId285" Type="http://schemas.openxmlformats.org/officeDocument/2006/relationships/image" Target="../media/image229.png"/><Relationship Id="rId450" Type="http://schemas.openxmlformats.org/officeDocument/2006/relationships/customXml" Target="../ink/ink232.xml"/><Relationship Id="rId38" Type="http://schemas.openxmlformats.org/officeDocument/2006/relationships/customXml" Target="../ink/ink26.xml"/><Relationship Id="rId103" Type="http://schemas.openxmlformats.org/officeDocument/2006/relationships/image" Target="../media/image138.png"/><Relationship Id="rId310" Type="http://schemas.openxmlformats.org/officeDocument/2006/relationships/customXml" Target="../ink/ink162.xml"/><Relationship Id="rId91" Type="http://schemas.openxmlformats.org/officeDocument/2006/relationships/image" Target="../media/image132.png"/><Relationship Id="rId145" Type="http://schemas.openxmlformats.org/officeDocument/2006/relationships/image" Target="../media/image159.png"/><Relationship Id="rId187" Type="http://schemas.openxmlformats.org/officeDocument/2006/relationships/image" Target="../media/image180.png"/><Relationship Id="rId352" Type="http://schemas.openxmlformats.org/officeDocument/2006/relationships/customXml" Target="../ink/ink183.xml"/><Relationship Id="rId394" Type="http://schemas.openxmlformats.org/officeDocument/2006/relationships/customXml" Target="../ink/ink204.xml"/><Relationship Id="rId408" Type="http://schemas.openxmlformats.org/officeDocument/2006/relationships/customXml" Target="../ink/ink211.xml"/><Relationship Id="rId212" Type="http://schemas.openxmlformats.org/officeDocument/2006/relationships/customXml" Target="../ink/ink113.xml"/><Relationship Id="rId254" Type="http://schemas.openxmlformats.org/officeDocument/2006/relationships/customXml" Target="../ink/ink134.xml"/><Relationship Id="rId49" Type="http://schemas.openxmlformats.org/officeDocument/2006/relationships/image" Target="../media/image111.png"/><Relationship Id="rId114" Type="http://schemas.openxmlformats.org/officeDocument/2006/relationships/customXml" Target="../ink/ink64.xml"/><Relationship Id="rId296" Type="http://schemas.openxmlformats.org/officeDocument/2006/relationships/customXml" Target="../ink/ink155.xml"/><Relationship Id="rId461" Type="http://schemas.openxmlformats.org/officeDocument/2006/relationships/image" Target="../media/image317.png"/><Relationship Id="rId60" Type="http://schemas.openxmlformats.org/officeDocument/2006/relationships/customXml" Target="../ink/ink37.xml"/><Relationship Id="rId156" Type="http://schemas.openxmlformats.org/officeDocument/2006/relationships/customXml" Target="../ink/ink85.xml"/><Relationship Id="rId198" Type="http://schemas.openxmlformats.org/officeDocument/2006/relationships/customXml" Target="../ink/ink106.xml"/><Relationship Id="rId321" Type="http://schemas.openxmlformats.org/officeDocument/2006/relationships/image" Target="../media/image247.png"/><Relationship Id="rId363" Type="http://schemas.openxmlformats.org/officeDocument/2006/relationships/image" Target="../media/image268.png"/><Relationship Id="rId419" Type="http://schemas.openxmlformats.org/officeDocument/2006/relationships/image" Target="../media/image296.png"/><Relationship Id="rId223" Type="http://schemas.openxmlformats.org/officeDocument/2006/relationships/image" Target="../media/image198.png"/><Relationship Id="rId430" Type="http://schemas.openxmlformats.org/officeDocument/2006/relationships/customXml" Target="../ink/ink222.xml"/><Relationship Id="rId18" Type="http://schemas.openxmlformats.org/officeDocument/2006/relationships/customXml" Target="../ink/ink16.xml"/><Relationship Id="rId265" Type="http://schemas.openxmlformats.org/officeDocument/2006/relationships/image" Target="../media/image219.png"/><Relationship Id="rId125" Type="http://schemas.openxmlformats.org/officeDocument/2006/relationships/image" Target="../media/image149.png"/><Relationship Id="rId167" Type="http://schemas.openxmlformats.org/officeDocument/2006/relationships/image" Target="../media/image170.png"/><Relationship Id="rId332" Type="http://schemas.openxmlformats.org/officeDocument/2006/relationships/customXml" Target="../ink/ink173.xml"/><Relationship Id="rId374" Type="http://schemas.openxmlformats.org/officeDocument/2006/relationships/customXml" Target="../ink/ink194.xml"/><Relationship Id="rId71" Type="http://schemas.openxmlformats.org/officeDocument/2006/relationships/image" Target="../media/image122.png"/><Relationship Id="rId234" Type="http://schemas.openxmlformats.org/officeDocument/2006/relationships/customXml" Target="../ink/ink124.xml"/><Relationship Id="rId2" Type="http://schemas.openxmlformats.org/officeDocument/2006/relationships/customXml" Target="../ink/ink8.xml"/><Relationship Id="rId29" Type="http://schemas.openxmlformats.org/officeDocument/2006/relationships/image" Target="../media/image101.png"/><Relationship Id="rId276" Type="http://schemas.openxmlformats.org/officeDocument/2006/relationships/customXml" Target="../ink/ink145.xml"/><Relationship Id="rId441" Type="http://schemas.openxmlformats.org/officeDocument/2006/relationships/image" Target="../media/image307.png"/><Relationship Id="rId40" Type="http://schemas.openxmlformats.org/officeDocument/2006/relationships/customXml" Target="../ink/ink27.xml"/><Relationship Id="rId115" Type="http://schemas.openxmlformats.org/officeDocument/2006/relationships/image" Target="../media/image144.png"/><Relationship Id="rId136" Type="http://schemas.openxmlformats.org/officeDocument/2006/relationships/customXml" Target="../ink/ink75.xml"/><Relationship Id="rId157" Type="http://schemas.openxmlformats.org/officeDocument/2006/relationships/image" Target="../media/image165.png"/><Relationship Id="rId178" Type="http://schemas.openxmlformats.org/officeDocument/2006/relationships/customXml" Target="../ink/ink96.xml"/><Relationship Id="rId301" Type="http://schemas.openxmlformats.org/officeDocument/2006/relationships/image" Target="../media/image237.png"/><Relationship Id="rId322" Type="http://schemas.openxmlformats.org/officeDocument/2006/relationships/customXml" Target="../ink/ink168.xml"/><Relationship Id="rId343" Type="http://schemas.openxmlformats.org/officeDocument/2006/relationships/image" Target="../media/image258.png"/><Relationship Id="rId364" Type="http://schemas.openxmlformats.org/officeDocument/2006/relationships/customXml" Target="../ink/ink189.xml"/><Relationship Id="rId61" Type="http://schemas.openxmlformats.org/officeDocument/2006/relationships/image" Target="../media/image117.png"/><Relationship Id="rId82" Type="http://schemas.openxmlformats.org/officeDocument/2006/relationships/customXml" Target="../ink/ink48.xml"/><Relationship Id="rId199" Type="http://schemas.openxmlformats.org/officeDocument/2006/relationships/image" Target="../media/image186.png"/><Relationship Id="rId203" Type="http://schemas.openxmlformats.org/officeDocument/2006/relationships/image" Target="../media/image188.png"/><Relationship Id="rId385" Type="http://schemas.openxmlformats.org/officeDocument/2006/relationships/image" Target="../media/image279.png"/><Relationship Id="rId19" Type="http://schemas.openxmlformats.org/officeDocument/2006/relationships/image" Target="../media/image96.png"/><Relationship Id="rId224" Type="http://schemas.openxmlformats.org/officeDocument/2006/relationships/customXml" Target="../ink/ink119.xml"/><Relationship Id="rId245" Type="http://schemas.openxmlformats.org/officeDocument/2006/relationships/image" Target="../media/image209.png"/><Relationship Id="rId266" Type="http://schemas.openxmlformats.org/officeDocument/2006/relationships/customXml" Target="../ink/ink140.xml"/><Relationship Id="rId287" Type="http://schemas.openxmlformats.org/officeDocument/2006/relationships/image" Target="../media/image230.png"/><Relationship Id="rId410" Type="http://schemas.openxmlformats.org/officeDocument/2006/relationships/customXml" Target="../ink/ink212.xml"/><Relationship Id="rId431" Type="http://schemas.openxmlformats.org/officeDocument/2006/relationships/image" Target="../media/image302.png"/><Relationship Id="rId452" Type="http://schemas.openxmlformats.org/officeDocument/2006/relationships/customXml" Target="../ink/ink233.xml"/><Relationship Id="rId30" Type="http://schemas.openxmlformats.org/officeDocument/2006/relationships/customXml" Target="../ink/ink22.xml"/><Relationship Id="rId105" Type="http://schemas.openxmlformats.org/officeDocument/2006/relationships/image" Target="../media/image139.png"/><Relationship Id="rId126" Type="http://schemas.openxmlformats.org/officeDocument/2006/relationships/customXml" Target="../ink/ink70.xml"/><Relationship Id="rId147" Type="http://schemas.openxmlformats.org/officeDocument/2006/relationships/image" Target="../media/image160.png"/><Relationship Id="rId168" Type="http://schemas.openxmlformats.org/officeDocument/2006/relationships/customXml" Target="../ink/ink91.xml"/><Relationship Id="rId312" Type="http://schemas.openxmlformats.org/officeDocument/2006/relationships/customXml" Target="../ink/ink163.xml"/><Relationship Id="rId333" Type="http://schemas.openxmlformats.org/officeDocument/2006/relationships/image" Target="../media/image253.png"/><Relationship Id="rId354" Type="http://schemas.openxmlformats.org/officeDocument/2006/relationships/customXml" Target="../ink/ink184.xml"/><Relationship Id="rId51" Type="http://schemas.openxmlformats.org/officeDocument/2006/relationships/image" Target="../media/image112.png"/><Relationship Id="rId72" Type="http://schemas.openxmlformats.org/officeDocument/2006/relationships/customXml" Target="../ink/ink43.xml"/><Relationship Id="rId93" Type="http://schemas.openxmlformats.org/officeDocument/2006/relationships/image" Target="../media/image133.png"/><Relationship Id="rId189" Type="http://schemas.openxmlformats.org/officeDocument/2006/relationships/image" Target="../media/image181.png"/><Relationship Id="rId375" Type="http://schemas.openxmlformats.org/officeDocument/2006/relationships/image" Target="../media/image274.png"/><Relationship Id="rId396" Type="http://schemas.openxmlformats.org/officeDocument/2006/relationships/customXml" Target="../ink/ink205.xml"/><Relationship Id="rId3" Type="http://schemas.openxmlformats.org/officeDocument/2006/relationships/image" Target="../media/image88.png"/><Relationship Id="rId214" Type="http://schemas.openxmlformats.org/officeDocument/2006/relationships/customXml" Target="../ink/ink114.xml"/><Relationship Id="rId235" Type="http://schemas.openxmlformats.org/officeDocument/2006/relationships/image" Target="../media/image204.png"/><Relationship Id="rId256" Type="http://schemas.openxmlformats.org/officeDocument/2006/relationships/customXml" Target="../ink/ink135.xml"/><Relationship Id="rId277" Type="http://schemas.openxmlformats.org/officeDocument/2006/relationships/image" Target="../media/image225.png"/><Relationship Id="rId298" Type="http://schemas.openxmlformats.org/officeDocument/2006/relationships/customXml" Target="../ink/ink156.xml"/><Relationship Id="rId400" Type="http://schemas.openxmlformats.org/officeDocument/2006/relationships/customXml" Target="../ink/ink207.xml"/><Relationship Id="rId421" Type="http://schemas.openxmlformats.org/officeDocument/2006/relationships/image" Target="../media/image297.png"/><Relationship Id="rId442" Type="http://schemas.openxmlformats.org/officeDocument/2006/relationships/customXml" Target="../ink/ink228.xml"/><Relationship Id="rId116" Type="http://schemas.openxmlformats.org/officeDocument/2006/relationships/customXml" Target="../ink/ink65.xml"/><Relationship Id="rId137" Type="http://schemas.openxmlformats.org/officeDocument/2006/relationships/image" Target="../media/image155.png"/><Relationship Id="rId158" Type="http://schemas.openxmlformats.org/officeDocument/2006/relationships/customXml" Target="../ink/ink86.xml"/><Relationship Id="rId302" Type="http://schemas.openxmlformats.org/officeDocument/2006/relationships/customXml" Target="../ink/ink158.xml"/><Relationship Id="rId323" Type="http://schemas.openxmlformats.org/officeDocument/2006/relationships/image" Target="../media/image248.png"/><Relationship Id="rId344" Type="http://schemas.openxmlformats.org/officeDocument/2006/relationships/customXml" Target="../ink/ink179.xml"/><Relationship Id="rId20" Type="http://schemas.openxmlformats.org/officeDocument/2006/relationships/customXml" Target="../ink/ink17.xml"/><Relationship Id="rId41" Type="http://schemas.openxmlformats.org/officeDocument/2006/relationships/image" Target="../media/image107.png"/><Relationship Id="rId62" Type="http://schemas.openxmlformats.org/officeDocument/2006/relationships/customXml" Target="../ink/ink38.xml"/><Relationship Id="rId83" Type="http://schemas.openxmlformats.org/officeDocument/2006/relationships/image" Target="../media/image128.png"/><Relationship Id="rId179" Type="http://schemas.openxmlformats.org/officeDocument/2006/relationships/image" Target="../media/image176.png"/><Relationship Id="rId365" Type="http://schemas.openxmlformats.org/officeDocument/2006/relationships/image" Target="../media/image269.png"/><Relationship Id="rId386" Type="http://schemas.openxmlformats.org/officeDocument/2006/relationships/customXml" Target="../ink/ink200.xml"/><Relationship Id="rId190" Type="http://schemas.openxmlformats.org/officeDocument/2006/relationships/customXml" Target="../ink/ink102.xml"/><Relationship Id="rId204" Type="http://schemas.openxmlformats.org/officeDocument/2006/relationships/customXml" Target="../ink/ink109.xml"/><Relationship Id="rId225" Type="http://schemas.openxmlformats.org/officeDocument/2006/relationships/image" Target="../media/image199.png"/><Relationship Id="rId246" Type="http://schemas.openxmlformats.org/officeDocument/2006/relationships/customXml" Target="../ink/ink130.xml"/><Relationship Id="rId267" Type="http://schemas.openxmlformats.org/officeDocument/2006/relationships/image" Target="../media/image220.png"/><Relationship Id="rId288" Type="http://schemas.openxmlformats.org/officeDocument/2006/relationships/customXml" Target="../ink/ink151.xml"/><Relationship Id="rId411" Type="http://schemas.openxmlformats.org/officeDocument/2006/relationships/image" Target="../media/image292.png"/><Relationship Id="rId432" Type="http://schemas.openxmlformats.org/officeDocument/2006/relationships/customXml" Target="../ink/ink223.xml"/><Relationship Id="rId453" Type="http://schemas.openxmlformats.org/officeDocument/2006/relationships/image" Target="../media/image313.png"/><Relationship Id="rId106" Type="http://schemas.openxmlformats.org/officeDocument/2006/relationships/customXml" Target="../ink/ink60.xml"/><Relationship Id="rId127" Type="http://schemas.openxmlformats.org/officeDocument/2006/relationships/image" Target="../media/image150.png"/><Relationship Id="rId313" Type="http://schemas.openxmlformats.org/officeDocument/2006/relationships/image" Target="../media/image243.png"/><Relationship Id="rId10" Type="http://schemas.openxmlformats.org/officeDocument/2006/relationships/customXml" Target="../ink/ink12.xml"/><Relationship Id="rId31" Type="http://schemas.openxmlformats.org/officeDocument/2006/relationships/image" Target="../media/image102.png"/><Relationship Id="rId52" Type="http://schemas.openxmlformats.org/officeDocument/2006/relationships/customXml" Target="../ink/ink33.xml"/><Relationship Id="rId73" Type="http://schemas.openxmlformats.org/officeDocument/2006/relationships/image" Target="../media/image123.png"/><Relationship Id="rId94" Type="http://schemas.openxmlformats.org/officeDocument/2006/relationships/customXml" Target="../ink/ink54.xml"/><Relationship Id="rId148" Type="http://schemas.openxmlformats.org/officeDocument/2006/relationships/customXml" Target="../ink/ink81.xml"/><Relationship Id="rId169" Type="http://schemas.openxmlformats.org/officeDocument/2006/relationships/image" Target="../media/image171.png"/><Relationship Id="rId334" Type="http://schemas.openxmlformats.org/officeDocument/2006/relationships/customXml" Target="../ink/ink174.xml"/><Relationship Id="rId355" Type="http://schemas.openxmlformats.org/officeDocument/2006/relationships/image" Target="../media/image264.png"/><Relationship Id="rId376" Type="http://schemas.openxmlformats.org/officeDocument/2006/relationships/customXml" Target="../ink/ink195.xml"/><Relationship Id="rId397" Type="http://schemas.openxmlformats.org/officeDocument/2006/relationships/image" Target="../media/image285.png"/><Relationship Id="rId4" Type="http://schemas.openxmlformats.org/officeDocument/2006/relationships/customXml" Target="../ink/ink9.xml"/><Relationship Id="rId180" Type="http://schemas.openxmlformats.org/officeDocument/2006/relationships/customXml" Target="../ink/ink97.xml"/><Relationship Id="rId215" Type="http://schemas.openxmlformats.org/officeDocument/2006/relationships/image" Target="../media/image194.png"/><Relationship Id="rId236" Type="http://schemas.openxmlformats.org/officeDocument/2006/relationships/customXml" Target="../ink/ink125.xml"/><Relationship Id="rId257" Type="http://schemas.openxmlformats.org/officeDocument/2006/relationships/image" Target="../media/image215.png"/><Relationship Id="rId278" Type="http://schemas.openxmlformats.org/officeDocument/2006/relationships/customXml" Target="../ink/ink146.xml"/><Relationship Id="rId401" Type="http://schemas.openxmlformats.org/officeDocument/2006/relationships/image" Target="../media/image287.png"/><Relationship Id="rId422" Type="http://schemas.openxmlformats.org/officeDocument/2006/relationships/customXml" Target="../ink/ink218.xml"/><Relationship Id="rId443" Type="http://schemas.openxmlformats.org/officeDocument/2006/relationships/image" Target="../media/image308.png"/><Relationship Id="rId303" Type="http://schemas.openxmlformats.org/officeDocument/2006/relationships/image" Target="../media/image238.png"/><Relationship Id="rId42" Type="http://schemas.openxmlformats.org/officeDocument/2006/relationships/customXml" Target="../ink/ink28.xml"/><Relationship Id="rId84" Type="http://schemas.openxmlformats.org/officeDocument/2006/relationships/customXml" Target="../ink/ink49.xml"/><Relationship Id="rId138" Type="http://schemas.openxmlformats.org/officeDocument/2006/relationships/customXml" Target="../ink/ink76.xml"/><Relationship Id="rId345" Type="http://schemas.openxmlformats.org/officeDocument/2006/relationships/image" Target="../media/image259.png"/><Relationship Id="rId387" Type="http://schemas.openxmlformats.org/officeDocument/2006/relationships/image" Target="../media/image280.png"/><Relationship Id="rId191" Type="http://schemas.openxmlformats.org/officeDocument/2006/relationships/image" Target="../media/image182.png"/><Relationship Id="rId205" Type="http://schemas.openxmlformats.org/officeDocument/2006/relationships/image" Target="../media/image189.png"/><Relationship Id="rId247" Type="http://schemas.openxmlformats.org/officeDocument/2006/relationships/image" Target="../media/image210.png"/><Relationship Id="rId412" Type="http://schemas.openxmlformats.org/officeDocument/2006/relationships/customXml" Target="../ink/ink213.xml"/><Relationship Id="rId107" Type="http://schemas.openxmlformats.org/officeDocument/2006/relationships/image" Target="../media/image140.png"/><Relationship Id="rId289" Type="http://schemas.openxmlformats.org/officeDocument/2006/relationships/image" Target="../media/image231.png"/><Relationship Id="rId454" Type="http://schemas.openxmlformats.org/officeDocument/2006/relationships/customXml" Target="../ink/ink234.xml"/><Relationship Id="rId11" Type="http://schemas.openxmlformats.org/officeDocument/2006/relationships/image" Target="../media/image92.png"/><Relationship Id="rId53" Type="http://schemas.openxmlformats.org/officeDocument/2006/relationships/image" Target="../media/image113.png"/><Relationship Id="rId149" Type="http://schemas.openxmlformats.org/officeDocument/2006/relationships/image" Target="../media/image161.png"/><Relationship Id="rId314" Type="http://schemas.openxmlformats.org/officeDocument/2006/relationships/customXml" Target="../ink/ink164.xml"/><Relationship Id="rId356" Type="http://schemas.openxmlformats.org/officeDocument/2006/relationships/customXml" Target="../ink/ink185.xml"/><Relationship Id="rId398" Type="http://schemas.openxmlformats.org/officeDocument/2006/relationships/customXml" Target="../ink/ink206.xml"/><Relationship Id="rId95" Type="http://schemas.openxmlformats.org/officeDocument/2006/relationships/image" Target="../media/image134.png"/><Relationship Id="rId160" Type="http://schemas.openxmlformats.org/officeDocument/2006/relationships/customXml" Target="../ink/ink87.xml"/><Relationship Id="rId216" Type="http://schemas.openxmlformats.org/officeDocument/2006/relationships/customXml" Target="../ink/ink115.xml"/><Relationship Id="rId423" Type="http://schemas.openxmlformats.org/officeDocument/2006/relationships/image" Target="../media/image298.png"/><Relationship Id="rId258" Type="http://schemas.openxmlformats.org/officeDocument/2006/relationships/customXml" Target="../ink/ink136.xml"/><Relationship Id="rId22" Type="http://schemas.openxmlformats.org/officeDocument/2006/relationships/customXml" Target="../ink/ink18.xml"/><Relationship Id="rId64" Type="http://schemas.openxmlformats.org/officeDocument/2006/relationships/customXml" Target="../ink/ink39.xml"/><Relationship Id="rId118" Type="http://schemas.openxmlformats.org/officeDocument/2006/relationships/customXml" Target="../ink/ink66.xml"/><Relationship Id="rId325" Type="http://schemas.openxmlformats.org/officeDocument/2006/relationships/image" Target="../media/image249.png"/><Relationship Id="rId367" Type="http://schemas.openxmlformats.org/officeDocument/2006/relationships/image" Target="../media/image270.png"/><Relationship Id="rId171" Type="http://schemas.openxmlformats.org/officeDocument/2006/relationships/image" Target="../media/image172.png"/><Relationship Id="rId227" Type="http://schemas.openxmlformats.org/officeDocument/2006/relationships/image" Target="../media/image200.png"/><Relationship Id="rId269" Type="http://schemas.openxmlformats.org/officeDocument/2006/relationships/image" Target="../media/image221.png"/><Relationship Id="rId434" Type="http://schemas.openxmlformats.org/officeDocument/2006/relationships/customXml" Target="../ink/ink224.xml"/><Relationship Id="rId33" Type="http://schemas.openxmlformats.org/officeDocument/2006/relationships/image" Target="../media/image103.png"/><Relationship Id="rId129" Type="http://schemas.openxmlformats.org/officeDocument/2006/relationships/image" Target="../media/image151.png"/><Relationship Id="rId280" Type="http://schemas.openxmlformats.org/officeDocument/2006/relationships/customXml" Target="../ink/ink147.xml"/><Relationship Id="rId336" Type="http://schemas.openxmlformats.org/officeDocument/2006/relationships/customXml" Target="../ink/ink175.xml"/><Relationship Id="rId75" Type="http://schemas.openxmlformats.org/officeDocument/2006/relationships/image" Target="../media/image124.png"/><Relationship Id="rId140" Type="http://schemas.openxmlformats.org/officeDocument/2006/relationships/customXml" Target="../ink/ink77.xml"/><Relationship Id="rId182" Type="http://schemas.openxmlformats.org/officeDocument/2006/relationships/customXml" Target="../ink/ink98.xml"/><Relationship Id="rId378" Type="http://schemas.openxmlformats.org/officeDocument/2006/relationships/customXml" Target="../ink/ink196.xml"/><Relationship Id="rId403" Type="http://schemas.openxmlformats.org/officeDocument/2006/relationships/image" Target="../media/image288.png"/><Relationship Id="rId6" Type="http://schemas.openxmlformats.org/officeDocument/2006/relationships/customXml" Target="../ink/ink10.xml"/><Relationship Id="rId238" Type="http://schemas.openxmlformats.org/officeDocument/2006/relationships/customXml" Target="../ink/ink126.xml"/><Relationship Id="rId445" Type="http://schemas.openxmlformats.org/officeDocument/2006/relationships/image" Target="../media/image309.png"/><Relationship Id="rId291" Type="http://schemas.openxmlformats.org/officeDocument/2006/relationships/image" Target="../media/image232.png"/><Relationship Id="rId305" Type="http://schemas.openxmlformats.org/officeDocument/2006/relationships/image" Target="../media/image239.png"/><Relationship Id="rId347" Type="http://schemas.openxmlformats.org/officeDocument/2006/relationships/image" Target="../media/image260.png"/><Relationship Id="rId44" Type="http://schemas.openxmlformats.org/officeDocument/2006/relationships/customXml" Target="../ink/ink29.xml"/><Relationship Id="rId86" Type="http://schemas.openxmlformats.org/officeDocument/2006/relationships/customXml" Target="../ink/ink50.xml"/><Relationship Id="rId151" Type="http://schemas.openxmlformats.org/officeDocument/2006/relationships/image" Target="../media/image162.png"/><Relationship Id="rId389" Type="http://schemas.openxmlformats.org/officeDocument/2006/relationships/image" Target="../media/image281.png"/><Relationship Id="rId193" Type="http://schemas.openxmlformats.org/officeDocument/2006/relationships/image" Target="../media/image183.png"/><Relationship Id="rId207" Type="http://schemas.openxmlformats.org/officeDocument/2006/relationships/image" Target="../media/image190.png"/><Relationship Id="rId249" Type="http://schemas.openxmlformats.org/officeDocument/2006/relationships/image" Target="../media/image211.png"/><Relationship Id="rId414" Type="http://schemas.openxmlformats.org/officeDocument/2006/relationships/customXml" Target="../ink/ink214.xml"/><Relationship Id="rId456" Type="http://schemas.openxmlformats.org/officeDocument/2006/relationships/customXml" Target="../ink/ink235.xml"/><Relationship Id="rId13" Type="http://schemas.openxmlformats.org/officeDocument/2006/relationships/image" Target="../media/image93.png"/><Relationship Id="rId109" Type="http://schemas.openxmlformats.org/officeDocument/2006/relationships/image" Target="../media/image141.png"/><Relationship Id="rId260" Type="http://schemas.openxmlformats.org/officeDocument/2006/relationships/customXml" Target="../ink/ink137.xml"/><Relationship Id="rId316" Type="http://schemas.openxmlformats.org/officeDocument/2006/relationships/customXml" Target="../ink/ink165.xml"/><Relationship Id="rId55" Type="http://schemas.openxmlformats.org/officeDocument/2006/relationships/image" Target="../media/image114.png"/><Relationship Id="rId97" Type="http://schemas.openxmlformats.org/officeDocument/2006/relationships/image" Target="../media/image135.png"/><Relationship Id="rId120" Type="http://schemas.openxmlformats.org/officeDocument/2006/relationships/customXml" Target="../ink/ink67.xml"/><Relationship Id="rId358" Type="http://schemas.openxmlformats.org/officeDocument/2006/relationships/customXml" Target="../ink/ink186.xml"/><Relationship Id="rId162" Type="http://schemas.openxmlformats.org/officeDocument/2006/relationships/customXml" Target="../ink/ink88.xml"/><Relationship Id="rId218" Type="http://schemas.openxmlformats.org/officeDocument/2006/relationships/customXml" Target="../ink/ink116.xml"/><Relationship Id="rId425" Type="http://schemas.openxmlformats.org/officeDocument/2006/relationships/image" Target="../media/image299.png"/><Relationship Id="rId271" Type="http://schemas.openxmlformats.org/officeDocument/2006/relationships/image" Target="../media/image222.png"/><Relationship Id="rId24" Type="http://schemas.openxmlformats.org/officeDocument/2006/relationships/customXml" Target="../ink/ink19.xml"/><Relationship Id="rId66" Type="http://schemas.openxmlformats.org/officeDocument/2006/relationships/customXml" Target="../ink/ink40.xml"/><Relationship Id="rId131" Type="http://schemas.openxmlformats.org/officeDocument/2006/relationships/image" Target="../media/image152.png"/><Relationship Id="rId327" Type="http://schemas.openxmlformats.org/officeDocument/2006/relationships/image" Target="../media/image250.png"/><Relationship Id="rId369" Type="http://schemas.openxmlformats.org/officeDocument/2006/relationships/image" Target="../media/image271.png"/><Relationship Id="rId173" Type="http://schemas.openxmlformats.org/officeDocument/2006/relationships/image" Target="../media/image173.png"/><Relationship Id="rId229" Type="http://schemas.openxmlformats.org/officeDocument/2006/relationships/image" Target="../media/image201.png"/><Relationship Id="rId380" Type="http://schemas.openxmlformats.org/officeDocument/2006/relationships/customXml" Target="../ink/ink197.xml"/><Relationship Id="rId436" Type="http://schemas.openxmlformats.org/officeDocument/2006/relationships/customXml" Target="../ink/ink225.xml"/><Relationship Id="rId240" Type="http://schemas.openxmlformats.org/officeDocument/2006/relationships/customXml" Target="../ink/ink127.xml"/><Relationship Id="rId35" Type="http://schemas.openxmlformats.org/officeDocument/2006/relationships/image" Target="../media/image104.png"/><Relationship Id="rId77" Type="http://schemas.openxmlformats.org/officeDocument/2006/relationships/image" Target="../media/image125.png"/><Relationship Id="rId100" Type="http://schemas.openxmlformats.org/officeDocument/2006/relationships/customXml" Target="../ink/ink57.xml"/><Relationship Id="rId282" Type="http://schemas.openxmlformats.org/officeDocument/2006/relationships/customXml" Target="../ink/ink148.xml"/><Relationship Id="rId338" Type="http://schemas.openxmlformats.org/officeDocument/2006/relationships/customXml" Target="../ink/ink176.xml"/><Relationship Id="rId8" Type="http://schemas.openxmlformats.org/officeDocument/2006/relationships/customXml" Target="../ink/ink11.xml"/><Relationship Id="rId142" Type="http://schemas.openxmlformats.org/officeDocument/2006/relationships/customXml" Target="../ink/ink78.xml"/><Relationship Id="rId184" Type="http://schemas.openxmlformats.org/officeDocument/2006/relationships/customXml" Target="../ink/ink99.xml"/><Relationship Id="rId391" Type="http://schemas.openxmlformats.org/officeDocument/2006/relationships/image" Target="../media/image282.png"/><Relationship Id="rId405" Type="http://schemas.openxmlformats.org/officeDocument/2006/relationships/image" Target="../media/image289.png"/><Relationship Id="rId447" Type="http://schemas.openxmlformats.org/officeDocument/2006/relationships/image" Target="../media/image310.png"/><Relationship Id="rId251" Type="http://schemas.openxmlformats.org/officeDocument/2006/relationships/image" Target="../media/image212.png"/><Relationship Id="rId46" Type="http://schemas.openxmlformats.org/officeDocument/2006/relationships/customXml" Target="../ink/ink30.xml"/><Relationship Id="rId293" Type="http://schemas.openxmlformats.org/officeDocument/2006/relationships/image" Target="../media/image233.png"/><Relationship Id="rId307" Type="http://schemas.openxmlformats.org/officeDocument/2006/relationships/image" Target="../media/image240.png"/><Relationship Id="rId349" Type="http://schemas.openxmlformats.org/officeDocument/2006/relationships/image" Target="../media/image261.png"/><Relationship Id="rId88" Type="http://schemas.openxmlformats.org/officeDocument/2006/relationships/customXml" Target="../ink/ink51.xml"/><Relationship Id="rId111" Type="http://schemas.openxmlformats.org/officeDocument/2006/relationships/image" Target="../media/image142.png"/><Relationship Id="rId153" Type="http://schemas.openxmlformats.org/officeDocument/2006/relationships/image" Target="../media/image163.png"/><Relationship Id="rId195" Type="http://schemas.openxmlformats.org/officeDocument/2006/relationships/image" Target="../media/image184.png"/><Relationship Id="rId209" Type="http://schemas.openxmlformats.org/officeDocument/2006/relationships/image" Target="../media/image191.png"/><Relationship Id="rId360" Type="http://schemas.openxmlformats.org/officeDocument/2006/relationships/customXml" Target="../ink/ink187.xml"/><Relationship Id="rId416" Type="http://schemas.openxmlformats.org/officeDocument/2006/relationships/customXml" Target="../ink/ink215.xml"/><Relationship Id="rId220" Type="http://schemas.openxmlformats.org/officeDocument/2006/relationships/customXml" Target="../ink/ink117.xml"/><Relationship Id="rId458" Type="http://schemas.openxmlformats.org/officeDocument/2006/relationships/customXml" Target="../ink/ink236.xml"/><Relationship Id="rId15" Type="http://schemas.openxmlformats.org/officeDocument/2006/relationships/image" Target="../media/image94.png"/><Relationship Id="rId57" Type="http://schemas.openxmlformats.org/officeDocument/2006/relationships/image" Target="../media/image115.png"/><Relationship Id="rId262" Type="http://schemas.openxmlformats.org/officeDocument/2006/relationships/customXml" Target="../ink/ink138.xml"/><Relationship Id="rId318" Type="http://schemas.openxmlformats.org/officeDocument/2006/relationships/customXml" Target="../ink/ink166.xml"/><Relationship Id="rId99" Type="http://schemas.openxmlformats.org/officeDocument/2006/relationships/image" Target="../media/image136.png"/><Relationship Id="rId122" Type="http://schemas.openxmlformats.org/officeDocument/2006/relationships/customXml" Target="../ink/ink68.xml"/><Relationship Id="rId164" Type="http://schemas.openxmlformats.org/officeDocument/2006/relationships/customXml" Target="../ink/ink89.xml"/><Relationship Id="rId371" Type="http://schemas.openxmlformats.org/officeDocument/2006/relationships/image" Target="../media/image272.png"/><Relationship Id="rId427" Type="http://schemas.openxmlformats.org/officeDocument/2006/relationships/image" Target="../media/image300.png"/><Relationship Id="rId26" Type="http://schemas.openxmlformats.org/officeDocument/2006/relationships/customXml" Target="../ink/ink20.xml"/><Relationship Id="rId231" Type="http://schemas.openxmlformats.org/officeDocument/2006/relationships/image" Target="../media/image202.png"/><Relationship Id="rId273" Type="http://schemas.openxmlformats.org/officeDocument/2006/relationships/image" Target="../media/image223.png"/><Relationship Id="rId329" Type="http://schemas.openxmlformats.org/officeDocument/2006/relationships/image" Target="../media/image251.png"/><Relationship Id="rId68" Type="http://schemas.openxmlformats.org/officeDocument/2006/relationships/customXml" Target="../ink/ink41.xml"/><Relationship Id="rId133" Type="http://schemas.openxmlformats.org/officeDocument/2006/relationships/image" Target="../media/image153.png"/><Relationship Id="rId175" Type="http://schemas.openxmlformats.org/officeDocument/2006/relationships/image" Target="../media/image174.png"/><Relationship Id="rId340" Type="http://schemas.openxmlformats.org/officeDocument/2006/relationships/customXml" Target="../ink/ink177.xml"/><Relationship Id="rId200" Type="http://schemas.openxmlformats.org/officeDocument/2006/relationships/customXml" Target="../ink/ink107.xml"/><Relationship Id="rId382" Type="http://schemas.openxmlformats.org/officeDocument/2006/relationships/customXml" Target="../ink/ink198.xml"/><Relationship Id="rId438" Type="http://schemas.openxmlformats.org/officeDocument/2006/relationships/customXml" Target="../ink/ink226.xml"/><Relationship Id="rId242" Type="http://schemas.openxmlformats.org/officeDocument/2006/relationships/customXml" Target="../ink/ink128.xml"/><Relationship Id="rId284" Type="http://schemas.openxmlformats.org/officeDocument/2006/relationships/customXml" Target="../ink/ink149.xml"/><Relationship Id="rId37" Type="http://schemas.openxmlformats.org/officeDocument/2006/relationships/image" Target="../media/image105.png"/><Relationship Id="rId79" Type="http://schemas.openxmlformats.org/officeDocument/2006/relationships/image" Target="../media/image126.png"/><Relationship Id="rId102" Type="http://schemas.openxmlformats.org/officeDocument/2006/relationships/customXml" Target="../ink/ink58.xml"/><Relationship Id="rId144" Type="http://schemas.openxmlformats.org/officeDocument/2006/relationships/customXml" Target="../ink/ink79.xml"/><Relationship Id="rId90" Type="http://schemas.openxmlformats.org/officeDocument/2006/relationships/customXml" Target="../ink/ink52.xml"/><Relationship Id="rId186" Type="http://schemas.openxmlformats.org/officeDocument/2006/relationships/customXml" Target="../ink/ink100.xml"/><Relationship Id="rId351" Type="http://schemas.openxmlformats.org/officeDocument/2006/relationships/image" Target="../media/image262.png"/><Relationship Id="rId393" Type="http://schemas.openxmlformats.org/officeDocument/2006/relationships/image" Target="../media/image283.png"/><Relationship Id="rId407" Type="http://schemas.openxmlformats.org/officeDocument/2006/relationships/image" Target="../media/image290.png"/><Relationship Id="rId449" Type="http://schemas.openxmlformats.org/officeDocument/2006/relationships/image" Target="../media/image311.png"/><Relationship Id="rId211" Type="http://schemas.openxmlformats.org/officeDocument/2006/relationships/image" Target="../media/image192.png"/><Relationship Id="rId253" Type="http://schemas.openxmlformats.org/officeDocument/2006/relationships/image" Target="../media/image213.png"/><Relationship Id="rId295" Type="http://schemas.openxmlformats.org/officeDocument/2006/relationships/image" Target="../media/image234.png"/><Relationship Id="rId309" Type="http://schemas.openxmlformats.org/officeDocument/2006/relationships/image" Target="../media/image241.png"/><Relationship Id="rId460" Type="http://schemas.openxmlformats.org/officeDocument/2006/relationships/customXml" Target="../ink/ink237.xml"/><Relationship Id="rId48" Type="http://schemas.openxmlformats.org/officeDocument/2006/relationships/customXml" Target="../ink/ink31.xml"/><Relationship Id="rId113" Type="http://schemas.openxmlformats.org/officeDocument/2006/relationships/image" Target="../media/image143.png"/><Relationship Id="rId320" Type="http://schemas.openxmlformats.org/officeDocument/2006/relationships/customXml" Target="../ink/ink167.xml"/><Relationship Id="rId155" Type="http://schemas.openxmlformats.org/officeDocument/2006/relationships/image" Target="../media/image164.png"/><Relationship Id="rId197" Type="http://schemas.openxmlformats.org/officeDocument/2006/relationships/image" Target="../media/image185.png"/><Relationship Id="rId362" Type="http://schemas.openxmlformats.org/officeDocument/2006/relationships/customXml" Target="../ink/ink188.xml"/><Relationship Id="rId418" Type="http://schemas.openxmlformats.org/officeDocument/2006/relationships/customXml" Target="../ink/ink216.xml"/><Relationship Id="rId222" Type="http://schemas.openxmlformats.org/officeDocument/2006/relationships/customXml" Target="../ink/ink118.xml"/><Relationship Id="rId264" Type="http://schemas.openxmlformats.org/officeDocument/2006/relationships/customXml" Target="../ink/ink139.xml"/><Relationship Id="rId17" Type="http://schemas.openxmlformats.org/officeDocument/2006/relationships/image" Target="../media/image95.png"/><Relationship Id="rId59" Type="http://schemas.openxmlformats.org/officeDocument/2006/relationships/image" Target="../media/image116.png"/><Relationship Id="rId124" Type="http://schemas.openxmlformats.org/officeDocument/2006/relationships/customXml" Target="../ink/ink69.xml"/><Relationship Id="rId70" Type="http://schemas.openxmlformats.org/officeDocument/2006/relationships/customXml" Target="../ink/ink42.xml"/><Relationship Id="rId166" Type="http://schemas.openxmlformats.org/officeDocument/2006/relationships/customXml" Target="../ink/ink90.xml"/><Relationship Id="rId331" Type="http://schemas.openxmlformats.org/officeDocument/2006/relationships/image" Target="../media/image252.png"/><Relationship Id="rId373" Type="http://schemas.openxmlformats.org/officeDocument/2006/relationships/image" Target="../media/image273.png"/><Relationship Id="rId429" Type="http://schemas.openxmlformats.org/officeDocument/2006/relationships/image" Target="../media/image301.png"/><Relationship Id="rId1" Type="http://schemas.openxmlformats.org/officeDocument/2006/relationships/slideLayout" Target="../slideLayouts/slideLayout2.xml"/><Relationship Id="rId233" Type="http://schemas.openxmlformats.org/officeDocument/2006/relationships/image" Target="../media/image203.png"/><Relationship Id="rId440" Type="http://schemas.openxmlformats.org/officeDocument/2006/relationships/customXml" Target="../ink/ink227.xml"/><Relationship Id="rId28" Type="http://schemas.openxmlformats.org/officeDocument/2006/relationships/customXml" Target="../ink/ink21.xml"/><Relationship Id="rId275" Type="http://schemas.openxmlformats.org/officeDocument/2006/relationships/image" Target="../media/image224.png"/><Relationship Id="rId300" Type="http://schemas.openxmlformats.org/officeDocument/2006/relationships/customXml" Target="../ink/ink157.xml"/><Relationship Id="rId81" Type="http://schemas.openxmlformats.org/officeDocument/2006/relationships/image" Target="../media/image127.png"/><Relationship Id="rId135" Type="http://schemas.openxmlformats.org/officeDocument/2006/relationships/image" Target="../media/image154.png"/><Relationship Id="rId177" Type="http://schemas.openxmlformats.org/officeDocument/2006/relationships/image" Target="../media/image175.png"/><Relationship Id="rId342" Type="http://schemas.openxmlformats.org/officeDocument/2006/relationships/customXml" Target="../ink/ink178.xml"/><Relationship Id="rId384" Type="http://schemas.openxmlformats.org/officeDocument/2006/relationships/customXml" Target="../ink/ink199.xml"/><Relationship Id="rId202" Type="http://schemas.openxmlformats.org/officeDocument/2006/relationships/customXml" Target="../ink/ink108.xml"/><Relationship Id="rId244" Type="http://schemas.openxmlformats.org/officeDocument/2006/relationships/customXml" Target="../ink/ink129.xml"/><Relationship Id="rId39" Type="http://schemas.openxmlformats.org/officeDocument/2006/relationships/image" Target="../media/image106.png"/><Relationship Id="rId286" Type="http://schemas.openxmlformats.org/officeDocument/2006/relationships/customXml" Target="../ink/ink150.xml"/><Relationship Id="rId451" Type="http://schemas.openxmlformats.org/officeDocument/2006/relationships/image" Target="../media/image312.png"/><Relationship Id="rId50" Type="http://schemas.openxmlformats.org/officeDocument/2006/relationships/customXml" Target="../ink/ink32.xml"/><Relationship Id="rId104" Type="http://schemas.openxmlformats.org/officeDocument/2006/relationships/customXml" Target="../ink/ink59.xml"/><Relationship Id="rId146" Type="http://schemas.openxmlformats.org/officeDocument/2006/relationships/customXml" Target="../ink/ink80.xml"/><Relationship Id="rId188" Type="http://schemas.openxmlformats.org/officeDocument/2006/relationships/customXml" Target="../ink/ink101.xml"/><Relationship Id="rId311" Type="http://schemas.openxmlformats.org/officeDocument/2006/relationships/image" Target="../media/image242.png"/><Relationship Id="rId353" Type="http://schemas.openxmlformats.org/officeDocument/2006/relationships/image" Target="../media/image263.png"/><Relationship Id="rId395" Type="http://schemas.openxmlformats.org/officeDocument/2006/relationships/image" Target="../media/image284.png"/><Relationship Id="rId409" Type="http://schemas.openxmlformats.org/officeDocument/2006/relationships/image" Target="../media/image291.png"/><Relationship Id="rId92" Type="http://schemas.openxmlformats.org/officeDocument/2006/relationships/customXml" Target="../ink/ink53.xml"/><Relationship Id="rId213" Type="http://schemas.openxmlformats.org/officeDocument/2006/relationships/image" Target="../media/image193.png"/><Relationship Id="rId420" Type="http://schemas.openxmlformats.org/officeDocument/2006/relationships/customXml" Target="../ink/ink217.xml"/><Relationship Id="rId255" Type="http://schemas.openxmlformats.org/officeDocument/2006/relationships/image" Target="../media/image214.png"/><Relationship Id="rId297" Type="http://schemas.openxmlformats.org/officeDocument/2006/relationships/image" Target="../media/image23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hyperlink" Target="http://www.dribbble.com/"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D640942-8ED6-A0E1-8CC3-B86DF203CA7C}"/>
                  </a:ext>
                </a:extLst>
              </p14:cNvPr>
              <p14:cNvContentPartPr/>
              <p14:nvPr/>
            </p14:nvContentPartPr>
            <p14:xfrm>
              <a:off x="6027840" y="4680000"/>
              <a:ext cx="3438000" cy="1847520"/>
            </p14:xfrm>
          </p:contentPart>
        </mc:Choice>
        <mc:Fallback>
          <p:pic>
            <p:nvPicPr>
              <p:cNvPr id="3" name="Ink 2">
                <a:extLst>
                  <a:ext uri="{FF2B5EF4-FFF2-40B4-BE49-F238E27FC236}">
                    <a16:creationId xmlns:a16="http://schemas.microsoft.com/office/drawing/2014/main" id="{FD640942-8ED6-A0E1-8CC3-B86DF203CA7C}"/>
                  </a:ext>
                </a:extLst>
              </p:cNvPr>
              <p:cNvPicPr/>
              <p:nvPr/>
            </p:nvPicPr>
            <p:blipFill>
              <a:blip r:embed="rId5"/>
              <a:stretch>
                <a:fillRect/>
              </a:stretch>
            </p:blipFill>
            <p:spPr>
              <a:xfrm>
                <a:off x="6018480" y="4670640"/>
                <a:ext cx="3456720" cy="1866240"/>
              </a:xfrm>
              <a:prstGeom prst="rect">
                <a:avLst/>
              </a:prstGeom>
            </p:spPr>
          </p:pic>
        </mc:Fallback>
      </mc:AlternateContent>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6AA90BDD-D870-4671-453A-7913381885A9}"/>
                  </a:ext>
                </a:extLst>
              </p14:cNvPr>
              <p14:cNvContentPartPr/>
              <p14:nvPr/>
            </p14:nvContentPartPr>
            <p14:xfrm>
              <a:off x="142920" y="223920"/>
              <a:ext cx="11341440" cy="6541560"/>
            </p14:xfrm>
          </p:contentPart>
        </mc:Choice>
        <mc:Fallback>
          <p:pic>
            <p:nvPicPr>
              <p:cNvPr id="17" name="Ink 16">
                <a:extLst>
                  <a:ext uri="{FF2B5EF4-FFF2-40B4-BE49-F238E27FC236}">
                    <a16:creationId xmlns:a16="http://schemas.microsoft.com/office/drawing/2014/main" id="{6AA90BDD-D870-4671-453A-7913381885A9}"/>
                  </a:ext>
                </a:extLst>
              </p:cNvPr>
              <p:cNvPicPr/>
              <p:nvPr/>
            </p:nvPicPr>
            <p:blipFill>
              <a:blip r:embed="rId3"/>
              <a:stretch>
                <a:fillRect/>
              </a:stretch>
            </p:blipFill>
            <p:spPr>
              <a:xfrm>
                <a:off x="133560" y="214560"/>
                <a:ext cx="11360160" cy="6560280"/>
              </a:xfrm>
              <a:prstGeom prst="rect">
                <a:avLst/>
              </a:prstGeom>
            </p:spPr>
          </p:pic>
        </mc:Fallback>
      </mc:AlternateContent>
    </p:spTree>
    <p:extLst>
      <p:ext uri="{BB962C8B-B14F-4D97-AF65-F5344CB8AC3E}">
        <p14:creationId xmlns:p14="http://schemas.microsoft.com/office/powerpoint/2010/main" val="377488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699B4B1-B092-B77E-4793-511979C77552}"/>
                  </a:ext>
                </a:extLst>
              </p14:cNvPr>
              <p14:cNvContentPartPr/>
              <p14:nvPr/>
            </p14:nvContentPartPr>
            <p14:xfrm>
              <a:off x="971280" y="1951920"/>
              <a:ext cx="9380160" cy="4256640"/>
            </p14:xfrm>
          </p:contentPart>
        </mc:Choice>
        <mc:Fallback>
          <p:pic>
            <p:nvPicPr>
              <p:cNvPr id="3" name="Ink 2">
                <a:extLst>
                  <a:ext uri="{FF2B5EF4-FFF2-40B4-BE49-F238E27FC236}">
                    <a16:creationId xmlns:a16="http://schemas.microsoft.com/office/drawing/2014/main" id="{2699B4B1-B092-B77E-4793-511979C77552}"/>
                  </a:ext>
                </a:extLst>
              </p:cNvPr>
              <p:cNvPicPr/>
              <p:nvPr/>
            </p:nvPicPr>
            <p:blipFill>
              <a:blip r:embed="rId3"/>
              <a:stretch>
                <a:fillRect/>
              </a:stretch>
            </p:blipFill>
            <p:spPr>
              <a:xfrm>
                <a:off x="961920" y="1942560"/>
                <a:ext cx="9398880" cy="4275360"/>
              </a:xfrm>
              <a:prstGeom prst="rect">
                <a:avLst/>
              </a:prstGeom>
            </p:spPr>
          </p:pic>
        </mc:Fallback>
      </mc:AlternateContent>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xmlns:p14="http://schemas.microsoft.com/office/powerpoint/2010/main">
        <mc:Choice Requires="p14">
          <p:contentPart p14:bwMode="auto" r:id="rId2">
            <p14:nvContentPartPr>
              <p14:cNvPr id="67" name="Ink 66">
                <a:extLst>
                  <a:ext uri="{FF2B5EF4-FFF2-40B4-BE49-F238E27FC236}">
                    <a16:creationId xmlns:a16="http://schemas.microsoft.com/office/drawing/2014/main" id="{D88BB97D-AC25-22F8-ECF4-D16C4668DCAD}"/>
                  </a:ext>
                </a:extLst>
              </p14:cNvPr>
              <p14:cNvContentPartPr/>
              <p14:nvPr/>
            </p14:nvContentPartPr>
            <p14:xfrm>
              <a:off x="11444814" y="5555276"/>
              <a:ext cx="740520" cy="48960"/>
            </p14:xfrm>
          </p:contentPart>
        </mc:Choice>
        <mc:Fallback xmlns="">
          <p:pic>
            <p:nvPicPr>
              <p:cNvPr id="67" name="Ink 66">
                <a:extLst>
                  <a:ext uri="{FF2B5EF4-FFF2-40B4-BE49-F238E27FC236}">
                    <a16:creationId xmlns:a16="http://schemas.microsoft.com/office/drawing/2014/main" id="{D88BB97D-AC25-22F8-ECF4-D16C4668DCAD}"/>
                  </a:ext>
                </a:extLst>
              </p:cNvPr>
              <p:cNvPicPr/>
              <p:nvPr/>
            </p:nvPicPr>
            <p:blipFill>
              <a:blip r:embed="rId3"/>
              <a:stretch>
                <a:fillRect/>
              </a:stretch>
            </p:blipFill>
            <p:spPr>
              <a:xfrm>
                <a:off x="11435814" y="5546636"/>
                <a:ext cx="758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ECE0E9A-4635-DE0F-7682-00E54416A2FB}"/>
                  </a:ext>
                </a:extLst>
              </p14:cNvPr>
              <p14:cNvContentPartPr/>
              <p14:nvPr/>
            </p14:nvContentPartPr>
            <p14:xfrm>
              <a:off x="428400" y="909360"/>
              <a:ext cx="11198880" cy="5085000"/>
            </p14:xfrm>
          </p:contentPart>
        </mc:Choice>
        <mc:Fallback>
          <p:pic>
            <p:nvPicPr>
              <p:cNvPr id="3" name="Ink 2">
                <a:extLst>
                  <a:ext uri="{FF2B5EF4-FFF2-40B4-BE49-F238E27FC236}">
                    <a16:creationId xmlns:a16="http://schemas.microsoft.com/office/drawing/2014/main" id="{BECE0E9A-4635-DE0F-7682-00E54416A2FB}"/>
                  </a:ext>
                </a:extLst>
              </p:cNvPr>
              <p:cNvPicPr/>
              <p:nvPr/>
            </p:nvPicPr>
            <p:blipFill>
              <a:blip r:embed="rId5"/>
              <a:stretch>
                <a:fillRect/>
              </a:stretch>
            </p:blipFill>
            <p:spPr>
              <a:xfrm>
                <a:off x="419040" y="900000"/>
                <a:ext cx="11217600" cy="5103720"/>
              </a:xfrm>
              <a:prstGeom prst="rect">
                <a:avLst/>
              </a:prstGeom>
            </p:spPr>
          </p:pic>
        </mc:Fallback>
      </mc:AlternateContent>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D0F0E2E-233C-DC0D-AC33-EFB4D311481E}"/>
                  </a:ext>
                </a:extLst>
              </p14:cNvPr>
              <p14:cNvContentPartPr/>
              <p14:nvPr/>
            </p14:nvContentPartPr>
            <p14:xfrm>
              <a:off x="919080" y="1452240"/>
              <a:ext cx="10536840" cy="3713760"/>
            </p14:xfrm>
          </p:contentPart>
        </mc:Choice>
        <mc:Fallback>
          <p:pic>
            <p:nvPicPr>
              <p:cNvPr id="3" name="Ink 2">
                <a:extLst>
                  <a:ext uri="{FF2B5EF4-FFF2-40B4-BE49-F238E27FC236}">
                    <a16:creationId xmlns:a16="http://schemas.microsoft.com/office/drawing/2014/main" id="{9D0F0E2E-233C-DC0D-AC33-EFB4D311481E}"/>
                  </a:ext>
                </a:extLst>
              </p:cNvPr>
              <p:cNvPicPr/>
              <p:nvPr/>
            </p:nvPicPr>
            <p:blipFill>
              <a:blip r:embed="rId3"/>
              <a:stretch>
                <a:fillRect/>
              </a:stretch>
            </p:blipFill>
            <p:spPr>
              <a:xfrm>
                <a:off x="909720" y="1442880"/>
                <a:ext cx="10555560" cy="3732480"/>
              </a:xfrm>
              <a:prstGeom prst="rect">
                <a:avLst/>
              </a:prstGeom>
            </p:spPr>
          </p:pic>
        </mc:Fallback>
      </mc:AlternateContent>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ED18E7D-AE61-5614-2925-B3CB0FEC9F70}"/>
                  </a:ext>
                </a:extLst>
              </p14:cNvPr>
              <p14:cNvContentPartPr/>
              <p14:nvPr/>
            </p14:nvContentPartPr>
            <p14:xfrm>
              <a:off x="509400" y="1152360"/>
              <a:ext cx="10851480" cy="3966120"/>
            </p14:xfrm>
          </p:contentPart>
        </mc:Choice>
        <mc:Fallback>
          <p:pic>
            <p:nvPicPr>
              <p:cNvPr id="3" name="Ink 2">
                <a:extLst>
                  <a:ext uri="{FF2B5EF4-FFF2-40B4-BE49-F238E27FC236}">
                    <a16:creationId xmlns:a16="http://schemas.microsoft.com/office/drawing/2014/main" id="{CED18E7D-AE61-5614-2925-B3CB0FEC9F70}"/>
                  </a:ext>
                </a:extLst>
              </p:cNvPr>
              <p:cNvPicPr/>
              <p:nvPr/>
            </p:nvPicPr>
            <p:blipFill>
              <a:blip r:embed="rId3"/>
              <a:stretch>
                <a:fillRect/>
              </a:stretch>
            </p:blipFill>
            <p:spPr>
              <a:xfrm>
                <a:off x="500040" y="1143000"/>
                <a:ext cx="10870200" cy="3984840"/>
              </a:xfrm>
              <a:prstGeom prst="rect">
                <a:avLst/>
              </a:prstGeom>
            </p:spPr>
          </p:pic>
        </mc:Fallback>
      </mc:AlternateContent>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357-3C3B-76B6-6939-1AEC26458F37}"/>
              </a:ext>
            </a:extLst>
          </p:cNvPr>
          <p:cNvSpPr>
            <a:spLocks noGrp="1"/>
          </p:cNvSpPr>
          <p:nvPr>
            <p:ph type="title"/>
          </p:nvPr>
        </p:nvSpPr>
        <p:spPr/>
        <p:txBody>
          <a:bodyPr/>
          <a:lstStyle/>
          <a:p>
            <a:r>
              <a:rPr lang="en-IN" dirty="0"/>
              <a:t>Uber</a:t>
            </a:r>
          </a:p>
        </p:txBody>
      </p:sp>
      <p:grpSp>
        <p:nvGrpSpPr>
          <p:cNvPr id="82" name="Group 81">
            <a:extLst>
              <a:ext uri="{FF2B5EF4-FFF2-40B4-BE49-F238E27FC236}">
                <a16:creationId xmlns:a16="http://schemas.microsoft.com/office/drawing/2014/main" id="{2E66E6B2-8A5E-92CF-44B5-73E1FC5F41B5}"/>
              </a:ext>
            </a:extLst>
          </p:cNvPr>
          <p:cNvGrpSpPr/>
          <p:nvPr/>
        </p:nvGrpSpPr>
        <p:grpSpPr>
          <a:xfrm>
            <a:off x="1512165" y="4821430"/>
            <a:ext cx="2195640" cy="299520"/>
            <a:chOff x="1512165" y="4821430"/>
            <a:chExt cx="2195640" cy="299520"/>
          </a:xfrm>
        </p:grpSpPr>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29D43E5E-012E-9387-623C-2ED7745F3BFD}"/>
                    </a:ext>
                  </a:extLst>
                </p14:cNvPr>
                <p14:cNvContentPartPr/>
                <p14:nvPr/>
              </p14:nvContentPartPr>
              <p14:xfrm>
                <a:off x="1512165" y="4866790"/>
                <a:ext cx="172800" cy="197640"/>
              </p14:xfrm>
            </p:contentPart>
          </mc:Choice>
          <mc:Fallback xmlns="">
            <p:pic>
              <p:nvPicPr>
                <p:cNvPr id="73" name="Ink 72">
                  <a:extLst>
                    <a:ext uri="{FF2B5EF4-FFF2-40B4-BE49-F238E27FC236}">
                      <a16:creationId xmlns:a16="http://schemas.microsoft.com/office/drawing/2014/main" id="{29D43E5E-012E-9387-623C-2ED7745F3BFD}"/>
                    </a:ext>
                  </a:extLst>
                </p:cNvPr>
                <p:cNvPicPr/>
                <p:nvPr/>
              </p:nvPicPr>
              <p:blipFill>
                <a:blip r:embed="rId3"/>
                <a:stretch>
                  <a:fillRect/>
                </a:stretch>
              </p:blipFill>
              <p:spPr>
                <a:xfrm>
                  <a:off x="1503525" y="4858150"/>
                  <a:ext cx="190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4" name="Ink 73">
                  <a:extLst>
                    <a:ext uri="{FF2B5EF4-FFF2-40B4-BE49-F238E27FC236}">
                      <a16:creationId xmlns:a16="http://schemas.microsoft.com/office/drawing/2014/main" id="{C2BE613D-1251-2BBD-8BB2-79C1D52A0568}"/>
                    </a:ext>
                  </a:extLst>
                </p14:cNvPr>
                <p14:cNvContentPartPr/>
                <p14:nvPr/>
              </p14:nvContentPartPr>
              <p14:xfrm>
                <a:off x="1763445" y="4870390"/>
                <a:ext cx="75960" cy="190080"/>
              </p14:xfrm>
            </p:contentPart>
          </mc:Choice>
          <mc:Fallback xmlns="">
            <p:pic>
              <p:nvPicPr>
                <p:cNvPr id="74" name="Ink 73">
                  <a:extLst>
                    <a:ext uri="{FF2B5EF4-FFF2-40B4-BE49-F238E27FC236}">
                      <a16:creationId xmlns:a16="http://schemas.microsoft.com/office/drawing/2014/main" id="{C2BE613D-1251-2BBD-8BB2-79C1D52A0568}"/>
                    </a:ext>
                  </a:extLst>
                </p:cNvPr>
                <p:cNvPicPr/>
                <p:nvPr/>
              </p:nvPicPr>
              <p:blipFill>
                <a:blip r:embed="rId5"/>
                <a:stretch>
                  <a:fillRect/>
                </a:stretch>
              </p:blipFill>
              <p:spPr>
                <a:xfrm>
                  <a:off x="1754805" y="4861750"/>
                  <a:ext cx="93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5" name="Ink 74">
                  <a:extLst>
                    <a:ext uri="{FF2B5EF4-FFF2-40B4-BE49-F238E27FC236}">
                      <a16:creationId xmlns:a16="http://schemas.microsoft.com/office/drawing/2014/main" id="{B229C0D0-FD81-E83E-C4D3-9E3C578E7962}"/>
                    </a:ext>
                  </a:extLst>
                </p14:cNvPr>
                <p14:cNvContentPartPr/>
                <p14:nvPr/>
              </p14:nvContentPartPr>
              <p14:xfrm>
                <a:off x="1903845" y="4933750"/>
                <a:ext cx="120240" cy="119520"/>
              </p14:xfrm>
            </p:contentPart>
          </mc:Choice>
          <mc:Fallback xmlns="">
            <p:pic>
              <p:nvPicPr>
                <p:cNvPr id="75" name="Ink 74">
                  <a:extLst>
                    <a:ext uri="{FF2B5EF4-FFF2-40B4-BE49-F238E27FC236}">
                      <a16:creationId xmlns:a16="http://schemas.microsoft.com/office/drawing/2014/main" id="{B229C0D0-FD81-E83E-C4D3-9E3C578E7962}"/>
                    </a:ext>
                  </a:extLst>
                </p:cNvPr>
                <p:cNvPicPr/>
                <p:nvPr/>
              </p:nvPicPr>
              <p:blipFill>
                <a:blip r:embed="rId7"/>
                <a:stretch>
                  <a:fillRect/>
                </a:stretch>
              </p:blipFill>
              <p:spPr>
                <a:xfrm>
                  <a:off x="1894845" y="4925110"/>
                  <a:ext cx="137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6" name="Ink 75">
                  <a:extLst>
                    <a:ext uri="{FF2B5EF4-FFF2-40B4-BE49-F238E27FC236}">
                      <a16:creationId xmlns:a16="http://schemas.microsoft.com/office/drawing/2014/main" id="{D7940FFC-B750-FF0D-DC32-187EB640C479}"/>
                    </a:ext>
                  </a:extLst>
                </p14:cNvPr>
                <p14:cNvContentPartPr/>
                <p14:nvPr/>
              </p14:nvContentPartPr>
              <p14:xfrm>
                <a:off x="2189325" y="5002870"/>
                <a:ext cx="115560" cy="11520"/>
              </p14:xfrm>
            </p:contentPart>
          </mc:Choice>
          <mc:Fallback xmlns="">
            <p:pic>
              <p:nvPicPr>
                <p:cNvPr id="76" name="Ink 75">
                  <a:extLst>
                    <a:ext uri="{FF2B5EF4-FFF2-40B4-BE49-F238E27FC236}">
                      <a16:creationId xmlns:a16="http://schemas.microsoft.com/office/drawing/2014/main" id="{D7940FFC-B750-FF0D-DC32-187EB640C479}"/>
                    </a:ext>
                  </a:extLst>
                </p:cNvPr>
                <p:cNvPicPr/>
                <p:nvPr/>
              </p:nvPicPr>
              <p:blipFill>
                <a:blip r:embed="rId9"/>
                <a:stretch>
                  <a:fillRect/>
                </a:stretch>
              </p:blipFill>
              <p:spPr>
                <a:xfrm>
                  <a:off x="2180325" y="4993870"/>
                  <a:ext cx="133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7" name="Ink 76">
                  <a:extLst>
                    <a:ext uri="{FF2B5EF4-FFF2-40B4-BE49-F238E27FC236}">
                      <a16:creationId xmlns:a16="http://schemas.microsoft.com/office/drawing/2014/main" id="{B6F15915-34E2-7924-D228-04CFED982AD7}"/>
                    </a:ext>
                  </a:extLst>
                </p14:cNvPr>
                <p14:cNvContentPartPr/>
                <p14:nvPr/>
              </p14:nvContentPartPr>
              <p14:xfrm>
                <a:off x="2488125" y="4940230"/>
                <a:ext cx="167400" cy="180720"/>
              </p14:xfrm>
            </p:contentPart>
          </mc:Choice>
          <mc:Fallback xmlns="">
            <p:pic>
              <p:nvPicPr>
                <p:cNvPr id="77" name="Ink 76">
                  <a:extLst>
                    <a:ext uri="{FF2B5EF4-FFF2-40B4-BE49-F238E27FC236}">
                      <a16:creationId xmlns:a16="http://schemas.microsoft.com/office/drawing/2014/main" id="{B6F15915-34E2-7924-D228-04CFED982AD7}"/>
                    </a:ext>
                  </a:extLst>
                </p:cNvPr>
                <p:cNvPicPr/>
                <p:nvPr/>
              </p:nvPicPr>
              <p:blipFill>
                <a:blip r:embed="rId11"/>
                <a:stretch>
                  <a:fillRect/>
                </a:stretch>
              </p:blipFill>
              <p:spPr>
                <a:xfrm>
                  <a:off x="2479485" y="4931230"/>
                  <a:ext cx="185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 name="Ink 77">
                  <a:extLst>
                    <a:ext uri="{FF2B5EF4-FFF2-40B4-BE49-F238E27FC236}">
                      <a16:creationId xmlns:a16="http://schemas.microsoft.com/office/drawing/2014/main" id="{F3EFD808-04C7-6ED4-1BC5-46FA050B7F02}"/>
                    </a:ext>
                  </a:extLst>
                </p14:cNvPr>
                <p14:cNvContentPartPr/>
                <p14:nvPr/>
              </p14:nvContentPartPr>
              <p14:xfrm>
                <a:off x="2651925" y="4859950"/>
                <a:ext cx="553680" cy="193320"/>
              </p14:xfrm>
            </p:contentPart>
          </mc:Choice>
          <mc:Fallback xmlns="">
            <p:pic>
              <p:nvPicPr>
                <p:cNvPr id="78" name="Ink 77">
                  <a:extLst>
                    <a:ext uri="{FF2B5EF4-FFF2-40B4-BE49-F238E27FC236}">
                      <a16:creationId xmlns:a16="http://schemas.microsoft.com/office/drawing/2014/main" id="{F3EFD808-04C7-6ED4-1BC5-46FA050B7F02}"/>
                    </a:ext>
                  </a:extLst>
                </p:cNvPr>
                <p:cNvPicPr/>
                <p:nvPr/>
              </p:nvPicPr>
              <p:blipFill>
                <a:blip r:embed="rId13"/>
                <a:stretch>
                  <a:fillRect/>
                </a:stretch>
              </p:blipFill>
              <p:spPr>
                <a:xfrm>
                  <a:off x="2643285" y="4851310"/>
                  <a:ext cx="571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9" name="Ink 78">
                  <a:extLst>
                    <a:ext uri="{FF2B5EF4-FFF2-40B4-BE49-F238E27FC236}">
                      <a16:creationId xmlns:a16="http://schemas.microsoft.com/office/drawing/2014/main" id="{B8B47FAE-DA84-BF55-25D6-6CD84CEC488B}"/>
                    </a:ext>
                  </a:extLst>
                </p14:cNvPr>
                <p14:cNvContentPartPr/>
                <p14:nvPr/>
              </p14:nvContentPartPr>
              <p14:xfrm>
                <a:off x="3181125" y="4907110"/>
                <a:ext cx="146520" cy="145800"/>
              </p14:xfrm>
            </p:contentPart>
          </mc:Choice>
          <mc:Fallback xmlns="">
            <p:pic>
              <p:nvPicPr>
                <p:cNvPr id="79" name="Ink 78">
                  <a:extLst>
                    <a:ext uri="{FF2B5EF4-FFF2-40B4-BE49-F238E27FC236}">
                      <a16:creationId xmlns:a16="http://schemas.microsoft.com/office/drawing/2014/main" id="{B8B47FAE-DA84-BF55-25D6-6CD84CEC488B}"/>
                    </a:ext>
                  </a:extLst>
                </p:cNvPr>
                <p:cNvPicPr/>
                <p:nvPr/>
              </p:nvPicPr>
              <p:blipFill>
                <a:blip r:embed="rId15"/>
                <a:stretch>
                  <a:fillRect/>
                </a:stretch>
              </p:blipFill>
              <p:spPr>
                <a:xfrm>
                  <a:off x="3172485" y="4898470"/>
                  <a:ext cx="164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0" name="Ink 79">
                  <a:extLst>
                    <a:ext uri="{FF2B5EF4-FFF2-40B4-BE49-F238E27FC236}">
                      <a16:creationId xmlns:a16="http://schemas.microsoft.com/office/drawing/2014/main" id="{41C3A01A-3830-0CAE-2EB9-7FFC17BE05E3}"/>
                    </a:ext>
                  </a:extLst>
                </p14:cNvPr>
                <p14:cNvContentPartPr/>
                <p14:nvPr/>
              </p14:nvContentPartPr>
              <p14:xfrm>
                <a:off x="3335205" y="4821430"/>
                <a:ext cx="42480" cy="49320"/>
              </p14:xfrm>
            </p:contentPart>
          </mc:Choice>
          <mc:Fallback xmlns="">
            <p:pic>
              <p:nvPicPr>
                <p:cNvPr id="80" name="Ink 79">
                  <a:extLst>
                    <a:ext uri="{FF2B5EF4-FFF2-40B4-BE49-F238E27FC236}">
                      <a16:creationId xmlns:a16="http://schemas.microsoft.com/office/drawing/2014/main" id="{41C3A01A-3830-0CAE-2EB9-7FFC17BE05E3}"/>
                    </a:ext>
                  </a:extLst>
                </p:cNvPr>
                <p:cNvPicPr/>
                <p:nvPr/>
              </p:nvPicPr>
              <p:blipFill>
                <a:blip r:embed="rId17"/>
                <a:stretch>
                  <a:fillRect/>
                </a:stretch>
              </p:blipFill>
              <p:spPr>
                <a:xfrm>
                  <a:off x="3326205" y="4812430"/>
                  <a:ext cx="60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1" name="Ink 80">
                  <a:extLst>
                    <a:ext uri="{FF2B5EF4-FFF2-40B4-BE49-F238E27FC236}">
                      <a16:creationId xmlns:a16="http://schemas.microsoft.com/office/drawing/2014/main" id="{5D1F65DB-86D6-C92D-B2B3-09940B28DF28}"/>
                    </a:ext>
                  </a:extLst>
                </p14:cNvPr>
                <p14:cNvContentPartPr/>
                <p14:nvPr/>
              </p14:nvContentPartPr>
              <p14:xfrm>
                <a:off x="3373365" y="4917910"/>
                <a:ext cx="334440" cy="127080"/>
              </p14:xfrm>
            </p:contentPart>
          </mc:Choice>
          <mc:Fallback xmlns="">
            <p:pic>
              <p:nvPicPr>
                <p:cNvPr id="81" name="Ink 80">
                  <a:extLst>
                    <a:ext uri="{FF2B5EF4-FFF2-40B4-BE49-F238E27FC236}">
                      <a16:creationId xmlns:a16="http://schemas.microsoft.com/office/drawing/2014/main" id="{5D1F65DB-86D6-C92D-B2B3-09940B28DF28}"/>
                    </a:ext>
                  </a:extLst>
                </p:cNvPr>
                <p:cNvPicPr/>
                <p:nvPr/>
              </p:nvPicPr>
              <p:blipFill>
                <a:blip r:embed="rId19"/>
                <a:stretch>
                  <a:fillRect/>
                </a:stretch>
              </p:blipFill>
              <p:spPr>
                <a:xfrm>
                  <a:off x="3364365" y="4909270"/>
                  <a:ext cx="352080" cy="144720"/>
                </a:xfrm>
                <a:prstGeom prst="rect">
                  <a:avLst/>
                </a:prstGeom>
              </p:spPr>
            </p:pic>
          </mc:Fallback>
        </mc:AlternateContent>
      </p:grpSp>
      <p:grpSp>
        <p:nvGrpSpPr>
          <p:cNvPr id="87" name="Group 86">
            <a:extLst>
              <a:ext uri="{FF2B5EF4-FFF2-40B4-BE49-F238E27FC236}">
                <a16:creationId xmlns:a16="http://schemas.microsoft.com/office/drawing/2014/main" id="{8BE7AF52-453B-4D74-145F-D59346C3F98F}"/>
              </a:ext>
            </a:extLst>
          </p:cNvPr>
          <p:cNvGrpSpPr/>
          <p:nvPr/>
        </p:nvGrpSpPr>
        <p:grpSpPr>
          <a:xfrm>
            <a:off x="1511805" y="5242270"/>
            <a:ext cx="706680" cy="260280"/>
            <a:chOff x="1511805" y="5242270"/>
            <a:chExt cx="706680" cy="260280"/>
          </a:xfrm>
        </p:grpSpPr>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8A53F7D0-7422-5A0C-7ED7-23C8E2FA7FDA}"/>
                    </a:ext>
                  </a:extLst>
                </p14:cNvPr>
                <p14:cNvContentPartPr/>
                <p14:nvPr/>
              </p14:nvContentPartPr>
              <p14:xfrm>
                <a:off x="1511805" y="5242270"/>
                <a:ext cx="180360" cy="259920"/>
              </p14:xfrm>
            </p:contentPart>
          </mc:Choice>
          <mc:Fallback xmlns="">
            <p:pic>
              <p:nvPicPr>
                <p:cNvPr id="83" name="Ink 82">
                  <a:extLst>
                    <a:ext uri="{FF2B5EF4-FFF2-40B4-BE49-F238E27FC236}">
                      <a16:creationId xmlns:a16="http://schemas.microsoft.com/office/drawing/2014/main" id="{8A53F7D0-7422-5A0C-7ED7-23C8E2FA7FDA}"/>
                    </a:ext>
                  </a:extLst>
                </p:cNvPr>
                <p:cNvPicPr/>
                <p:nvPr/>
              </p:nvPicPr>
              <p:blipFill>
                <a:blip r:embed="rId21"/>
                <a:stretch>
                  <a:fillRect/>
                </a:stretch>
              </p:blipFill>
              <p:spPr>
                <a:xfrm>
                  <a:off x="1502805" y="5233270"/>
                  <a:ext cx="198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0AAEB546-C934-37CE-C132-0B6178CFA7AD}"/>
                    </a:ext>
                  </a:extLst>
                </p14:cNvPr>
                <p14:cNvContentPartPr/>
                <p14:nvPr/>
              </p14:nvContentPartPr>
              <p14:xfrm>
                <a:off x="1735005" y="5370790"/>
                <a:ext cx="132480" cy="122040"/>
              </p14:xfrm>
            </p:contentPart>
          </mc:Choice>
          <mc:Fallback xmlns="">
            <p:pic>
              <p:nvPicPr>
                <p:cNvPr id="84" name="Ink 83">
                  <a:extLst>
                    <a:ext uri="{FF2B5EF4-FFF2-40B4-BE49-F238E27FC236}">
                      <a16:creationId xmlns:a16="http://schemas.microsoft.com/office/drawing/2014/main" id="{0AAEB546-C934-37CE-C132-0B6178CFA7AD}"/>
                    </a:ext>
                  </a:extLst>
                </p:cNvPr>
                <p:cNvPicPr/>
                <p:nvPr/>
              </p:nvPicPr>
              <p:blipFill>
                <a:blip r:embed="rId23"/>
                <a:stretch>
                  <a:fillRect/>
                </a:stretch>
              </p:blipFill>
              <p:spPr>
                <a:xfrm>
                  <a:off x="1726005" y="5362150"/>
                  <a:ext cx="150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Ink 84">
                  <a:extLst>
                    <a:ext uri="{FF2B5EF4-FFF2-40B4-BE49-F238E27FC236}">
                      <a16:creationId xmlns:a16="http://schemas.microsoft.com/office/drawing/2014/main" id="{D8F44F4F-1EB2-D41C-98CB-5609C9E34286}"/>
                    </a:ext>
                  </a:extLst>
                </p14:cNvPr>
                <p14:cNvContentPartPr/>
                <p14:nvPr/>
              </p14:nvContentPartPr>
              <p14:xfrm>
                <a:off x="1916445" y="5383390"/>
                <a:ext cx="95040" cy="119160"/>
              </p14:xfrm>
            </p:contentPart>
          </mc:Choice>
          <mc:Fallback xmlns="">
            <p:pic>
              <p:nvPicPr>
                <p:cNvPr id="85" name="Ink 84">
                  <a:extLst>
                    <a:ext uri="{FF2B5EF4-FFF2-40B4-BE49-F238E27FC236}">
                      <a16:creationId xmlns:a16="http://schemas.microsoft.com/office/drawing/2014/main" id="{D8F44F4F-1EB2-D41C-98CB-5609C9E34286}"/>
                    </a:ext>
                  </a:extLst>
                </p:cNvPr>
                <p:cNvPicPr/>
                <p:nvPr/>
              </p:nvPicPr>
              <p:blipFill>
                <a:blip r:embed="rId25"/>
                <a:stretch>
                  <a:fillRect/>
                </a:stretch>
              </p:blipFill>
              <p:spPr>
                <a:xfrm>
                  <a:off x="1907805" y="5374750"/>
                  <a:ext cx="11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Ink 85">
                  <a:extLst>
                    <a:ext uri="{FF2B5EF4-FFF2-40B4-BE49-F238E27FC236}">
                      <a16:creationId xmlns:a16="http://schemas.microsoft.com/office/drawing/2014/main" id="{864C3AC0-92A1-74A6-6769-6A3FC1920B18}"/>
                    </a:ext>
                  </a:extLst>
                </p14:cNvPr>
                <p14:cNvContentPartPr/>
                <p14:nvPr/>
              </p14:nvContentPartPr>
              <p14:xfrm>
                <a:off x="2100045" y="5430550"/>
                <a:ext cx="118440" cy="13680"/>
              </p14:xfrm>
            </p:contentPart>
          </mc:Choice>
          <mc:Fallback xmlns="">
            <p:pic>
              <p:nvPicPr>
                <p:cNvPr id="86" name="Ink 85">
                  <a:extLst>
                    <a:ext uri="{FF2B5EF4-FFF2-40B4-BE49-F238E27FC236}">
                      <a16:creationId xmlns:a16="http://schemas.microsoft.com/office/drawing/2014/main" id="{864C3AC0-92A1-74A6-6769-6A3FC1920B18}"/>
                    </a:ext>
                  </a:extLst>
                </p:cNvPr>
                <p:cNvPicPr/>
                <p:nvPr/>
              </p:nvPicPr>
              <p:blipFill>
                <a:blip r:embed="rId27"/>
                <a:stretch>
                  <a:fillRect/>
                </a:stretch>
              </p:blipFill>
              <p:spPr>
                <a:xfrm>
                  <a:off x="2091405" y="5421910"/>
                  <a:ext cx="136080" cy="31320"/>
                </a:xfrm>
                <a:prstGeom prst="rect">
                  <a:avLst/>
                </a:prstGeom>
              </p:spPr>
            </p:pic>
          </mc:Fallback>
        </mc:AlternateContent>
      </p:grpSp>
      <p:grpSp>
        <p:nvGrpSpPr>
          <p:cNvPr id="91" name="Group 90">
            <a:extLst>
              <a:ext uri="{FF2B5EF4-FFF2-40B4-BE49-F238E27FC236}">
                <a16:creationId xmlns:a16="http://schemas.microsoft.com/office/drawing/2014/main" id="{BD2F2F26-CD60-DA15-A4E5-BC92288B7A31}"/>
              </a:ext>
            </a:extLst>
          </p:cNvPr>
          <p:cNvGrpSpPr/>
          <p:nvPr/>
        </p:nvGrpSpPr>
        <p:grpSpPr>
          <a:xfrm>
            <a:off x="2362125" y="5272510"/>
            <a:ext cx="971640" cy="228960"/>
            <a:chOff x="2362125" y="5272510"/>
            <a:chExt cx="971640" cy="228960"/>
          </a:xfrm>
        </p:grpSpPr>
        <mc:AlternateContent xmlns:mc="http://schemas.openxmlformats.org/markup-compatibility/2006" xmlns:p14="http://schemas.microsoft.com/office/powerpoint/2010/main">
          <mc:Choice Requires="p14">
            <p:contentPart p14:bwMode="auto" r:id="rId28">
              <p14:nvContentPartPr>
                <p14:cNvPr id="88" name="Ink 87">
                  <a:extLst>
                    <a:ext uri="{FF2B5EF4-FFF2-40B4-BE49-F238E27FC236}">
                      <a16:creationId xmlns:a16="http://schemas.microsoft.com/office/drawing/2014/main" id="{DE8E5800-A1DB-36D5-3703-868E9C59393F}"/>
                    </a:ext>
                  </a:extLst>
                </p14:cNvPr>
                <p14:cNvContentPartPr/>
                <p14:nvPr/>
              </p14:nvContentPartPr>
              <p14:xfrm>
                <a:off x="2362125" y="5287270"/>
                <a:ext cx="583560" cy="214200"/>
              </p14:xfrm>
            </p:contentPart>
          </mc:Choice>
          <mc:Fallback xmlns="">
            <p:pic>
              <p:nvPicPr>
                <p:cNvPr id="88" name="Ink 87">
                  <a:extLst>
                    <a:ext uri="{FF2B5EF4-FFF2-40B4-BE49-F238E27FC236}">
                      <a16:creationId xmlns:a16="http://schemas.microsoft.com/office/drawing/2014/main" id="{DE8E5800-A1DB-36D5-3703-868E9C59393F}"/>
                    </a:ext>
                  </a:extLst>
                </p:cNvPr>
                <p:cNvPicPr/>
                <p:nvPr/>
              </p:nvPicPr>
              <p:blipFill>
                <a:blip r:embed="rId29"/>
                <a:stretch>
                  <a:fillRect/>
                </a:stretch>
              </p:blipFill>
              <p:spPr>
                <a:xfrm>
                  <a:off x="2353485" y="5278270"/>
                  <a:ext cx="60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9" name="Ink 88">
                  <a:extLst>
                    <a:ext uri="{FF2B5EF4-FFF2-40B4-BE49-F238E27FC236}">
                      <a16:creationId xmlns:a16="http://schemas.microsoft.com/office/drawing/2014/main" id="{961F454B-1614-DDD3-C442-3AA52BD134C2}"/>
                    </a:ext>
                  </a:extLst>
                </p14:cNvPr>
                <p14:cNvContentPartPr/>
                <p14:nvPr/>
              </p14:nvContentPartPr>
              <p14:xfrm>
                <a:off x="2914005" y="5272510"/>
                <a:ext cx="10440" cy="13680"/>
              </p14:xfrm>
            </p:contentPart>
          </mc:Choice>
          <mc:Fallback xmlns="">
            <p:pic>
              <p:nvPicPr>
                <p:cNvPr id="89" name="Ink 88">
                  <a:extLst>
                    <a:ext uri="{FF2B5EF4-FFF2-40B4-BE49-F238E27FC236}">
                      <a16:creationId xmlns:a16="http://schemas.microsoft.com/office/drawing/2014/main" id="{961F454B-1614-DDD3-C442-3AA52BD134C2}"/>
                    </a:ext>
                  </a:extLst>
                </p:cNvPr>
                <p:cNvPicPr/>
                <p:nvPr/>
              </p:nvPicPr>
              <p:blipFill>
                <a:blip r:embed="rId31"/>
                <a:stretch>
                  <a:fillRect/>
                </a:stretch>
              </p:blipFill>
              <p:spPr>
                <a:xfrm>
                  <a:off x="2905005" y="5263510"/>
                  <a:ext cx="28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Ink 89">
                  <a:extLst>
                    <a:ext uri="{FF2B5EF4-FFF2-40B4-BE49-F238E27FC236}">
                      <a16:creationId xmlns:a16="http://schemas.microsoft.com/office/drawing/2014/main" id="{E1441116-D12E-3FCB-E57D-21292C444320}"/>
                    </a:ext>
                  </a:extLst>
                </p14:cNvPr>
                <p14:cNvContentPartPr/>
                <p14:nvPr/>
              </p14:nvContentPartPr>
              <p14:xfrm>
                <a:off x="2981685" y="5348830"/>
                <a:ext cx="352080" cy="111600"/>
              </p14:xfrm>
            </p:contentPart>
          </mc:Choice>
          <mc:Fallback xmlns="">
            <p:pic>
              <p:nvPicPr>
                <p:cNvPr id="90" name="Ink 89">
                  <a:extLst>
                    <a:ext uri="{FF2B5EF4-FFF2-40B4-BE49-F238E27FC236}">
                      <a16:creationId xmlns:a16="http://schemas.microsoft.com/office/drawing/2014/main" id="{E1441116-D12E-3FCB-E57D-21292C444320}"/>
                    </a:ext>
                  </a:extLst>
                </p:cNvPr>
                <p:cNvPicPr/>
                <p:nvPr/>
              </p:nvPicPr>
              <p:blipFill>
                <a:blip r:embed="rId33"/>
                <a:stretch>
                  <a:fillRect/>
                </a:stretch>
              </p:blipFill>
              <p:spPr>
                <a:xfrm>
                  <a:off x="2973045" y="5340190"/>
                  <a:ext cx="369720" cy="129240"/>
                </a:xfrm>
                <a:prstGeom prst="rect">
                  <a:avLst/>
                </a:prstGeom>
              </p:spPr>
            </p:pic>
          </mc:Fallback>
        </mc:AlternateContent>
      </p:grpSp>
      <p:grpSp>
        <p:nvGrpSpPr>
          <p:cNvPr id="110" name="Group 109">
            <a:extLst>
              <a:ext uri="{FF2B5EF4-FFF2-40B4-BE49-F238E27FC236}">
                <a16:creationId xmlns:a16="http://schemas.microsoft.com/office/drawing/2014/main" id="{6BC68AF5-027D-840D-1BCA-4614CBC77CB2}"/>
              </a:ext>
            </a:extLst>
          </p:cNvPr>
          <p:cNvGrpSpPr/>
          <p:nvPr/>
        </p:nvGrpSpPr>
        <p:grpSpPr>
          <a:xfrm>
            <a:off x="3364725" y="4344790"/>
            <a:ext cx="1706400" cy="257760"/>
            <a:chOff x="3364725" y="4344790"/>
            <a:chExt cx="1706400" cy="257760"/>
          </a:xfrm>
        </p:grpSpPr>
        <mc:AlternateContent xmlns:mc="http://schemas.openxmlformats.org/markup-compatibility/2006" xmlns:p14="http://schemas.microsoft.com/office/powerpoint/2010/main">
          <mc:Choice Requires="p14">
            <p:contentPart p14:bwMode="auto" r:id="rId34">
              <p14:nvContentPartPr>
                <p14:cNvPr id="101" name="Ink 100">
                  <a:extLst>
                    <a:ext uri="{FF2B5EF4-FFF2-40B4-BE49-F238E27FC236}">
                      <a16:creationId xmlns:a16="http://schemas.microsoft.com/office/drawing/2014/main" id="{60DF6419-42CE-906D-FEE2-76FF350CF2BF}"/>
                    </a:ext>
                  </a:extLst>
                </p14:cNvPr>
                <p14:cNvContentPartPr/>
                <p14:nvPr/>
              </p14:nvContentPartPr>
              <p14:xfrm>
                <a:off x="3364725" y="4490590"/>
                <a:ext cx="181440" cy="8280"/>
              </p14:xfrm>
            </p:contentPart>
          </mc:Choice>
          <mc:Fallback xmlns="">
            <p:pic>
              <p:nvPicPr>
                <p:cNvPr id="101" name="Ink 100">
                  <a:extLst>
                    <a:ext uri="{FF2B5EF4-FFF2-40B4-BE49-F238E27FC236}">
                      <a16:creationId xmlns:a16="http://schemas.microsoft.com/office/drawing/2014/main" id="{60DF6419-42CE-906D-FEE2-76FF350CF2BF}"/>
                    </a:ext>
                  </a:extLst>
                </p:cNvPr>
                <p:cNvPicPr/>
                <p:nvPr/>
              </p:nvPicPr>
              <p:blipFill>
                <a:blip r:embed="rId35"/>
                <a:stretch>
                  <a:fillRect/>
                </a:stretch>
              </p:blipFill>
              <p:spPr>
                <a:xfrm>
                  <a:off x="3356085" y="4481590"/>
                  <a:ext cx="199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3" name="Ink 102">
                  <a:extLst>
                    <a:ext uri="{FF2B5EF4-FFF2-40B4-BE49-F238E27FC236}">
                      <a16:creationId xmlns:a16="http://schemas.microsoft.com/office/drawing/2014/main" id="{56A286E8-129E-D3BD-F30D-A8618566A168}"/>
                    </a:ext>
                  </a:extLst>
                </p14:cNvPr>
                <p14:cNvContentPartPr/>
                <p14:nvPr/>
              </p14:nvContentPartPr>
              <p14:xfrm>
                <a:off x="3779085" y="4414630"/>
                <a:ext cx="29880" cy="165960"/>
              </p14:xfrm>
            </p:contentPart>
          </mc:Choice>
          <mc:Fallback xmlns="">
            <p:pic>
              <p:nvPicPr>
                <p:cNvPr id="103" name="Ink 102">
                  <a:extLst>
                    <a:ext uri="{FF2B5EF4-FFF2-40B4-BE49-F238E27FC236}">
                      <a16:creationId xmlns:a16="http://schemas.microsoft.com/office/drawing/2014/main" id="{56A286E8-129E-D3BD-F30D-A8618566A168}"/>
                    </a:ext>
                  </a:extLst>
                </p:cNvPr>
                <p:cNvPicPr/>
                <p:nvPr/>
              </p:nvPicPr>
              <p:blipFill>
                <a:blip r:embed="rId37"/>
                <a:stretch>
                  <a:fillRect/>
                </a:stretch>
              </p:blipFill>
              <p:spPr>
                <a:xfrm>
                  <a:off x="3770445" y="4405630"/>
                  <a:ext cx="47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 name="Ink 103">
                  <a:extLst>
                    <a:ext uri="{FF2B5EF4-FFF2-40B4-BE49-F238E27FC236}">
                      <a16:creationId xmlns:a16="http://schemas.microsoft.com/office/drawing/2014/main" id="{F4778298-A054-585B-1A0C-97A71A0A87C0}"/>
                    </a:ext>
                  </a:extLst>
                </p14:cNvPr>
                <p14:cNvContentPartPr/>
                <p14:nvPr/>
              </p14:nvContentPartPr>
              <p14:xfrm>
                <a:off x="3697365" y="4382590"/>
                <a:ext cx="217080" cy="201600"/>
              </p14:xfrm>
            </p:contentPart>
          </mc:Choice>
          <mc:Fallback xmlns="">
            <p:pic>
              <p:nvPicPr>
                <p:cNvPr id="104" name="Ink 103">
                  <a:extLst>
                    <a:ext uri="{FF2B5EF4-FFF2-40B4-BE49-F238E27FC236}">
                      <a16:creationId xmlns:a16="http://schemas.microsoft.com/office/drawing/2014/main" id="{F4778298-A054-585B-1A0C-97A71A0A87C0}"/>
                    </a:ext>
                  </a:extLst>
                </p:cNvPr>
                <p:cNvPicPr/>
                <p:nvPr/>
              </p:nvPicPr>
              <p:blipFill>
                <a:blip r:embed="rId39"/>
                <a:stretch>
                  <a:fillRect/>
                </a:stretch>
              </p:blipFill>
              <p:spPr>
                <a:xfrm>
                  <a:off x="3688365" y="4373590"/>
                  <a:ext cx="2347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5" name="Ink 104">
                  <a:extLst>
                    <a:ext uri="{FF2B5EF4-FFF2-40B4-BE49-F238E27FC236}">
                      <a16:creationId xmlns:a16="http://schemas.microsoft.com/office/drawing/2014/main" id="{685F386B-5EC4-D9F6-1D03-072AEF9D5ACD}"/>
                    </a:ext>
                  </a:extLst>
                </p14:cNvPr>
                <p14:cNvContentPartPr/>
                <p14:nvPr/>
              </p14:nvContentPartPr>
              <p14:xfrm>
                <a:off x="3950085" y="4423990"/>
                <a:ext cx="144720" cy="139320"/>
              </p14:xfrm>
            </p:contentPart>
          </mc:Choice>
          <mc:Fallback xmlns="">
            <p:pic>
              <p:nvPicPr>
                <p:cNvPr id="105" name="Ink 104">
                  <a:extLst>
                    <a:ext uri="{FF2B5EF4-FFF2-40B4-BE49-F238E27FC236}">
                      <a16:creationId xmlns:a16="http://schemas.microsoft.com/office/drawing/2014/main" id="{685F386B-5EC4-D9F6-1D03-072AEF9D5ACD}"/>
                    </a:ext>
                  </a:extLst>
                </p:cNvPr>
                <p:cNvPicPr/>
                <p:nvPr/>
              </p:nvPicPr>
              <p:blipFill>
                <a:blip r:embed="rId41"/>
                <a:stretch>
                  <a:fillRect/>
                </a:stretch>
              </p:blipFill>
              <p:spPr>
                <a:xfrm>
                  <a:off x="3941085" y="4414990"/>
                  <a:ext cx="162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6" name="Ink 105">
                  <a:extLst>
                    <a:ext uri="{FF2B5EF4-FFF2-40B4-BE49-F238E27FC236}">
                      <a16:creationId xmlns:a16="http://schemas.microsoft.com/office/drawing/2014/main" id="{5DC69CE1-DD03-C292-7A79-566B2458E93E}"/>
                    </a:ext>
                  </a:extLst>
                </p14:cNvPr>
                <p14:cNvContentPartPr/>
                <p14:nvPr/>
              </p14:nvContentPartPr>
              <p14:xfrm>
                <a:off x="4069605" y="4353070"/>
                <a:ext cx="9360" cy="13680"/>
              </p14:xfrm>
            </p:contentPart>
          </mc:Choice>
          <mc:Fallback xmlns="">
            <p:pic>
              <p:nvPicPr>
                <p:cNvPr id="106" name="Ink 105">
                  <a:extLst>
                    <a:ext uri="{FF2B5EF4-FFF2-40B4-BE49-F238E27FC236}">
                      <a16:creationId xmlns:a16="http://schemas.microsoft.com/office/drawing/2014/main" id="{5DC69CE1-DD03-C292-7A79-566B2458E93E}"/>
                    </a:ext>
                  </a:extLst>
                </p:cNvPr>
                <p:cNvPicPr/>
                <p:nvPr/>
              </p:nvPicPr>
              <p:blipFill>
                <a:blip r:embed="rId43"/>
                <a:stretch>
                  <a:fillRect/>
                </a:stretch>
              </p:blipFill>
              <p:spPr>
                <a:xfrm>
                  <a:off x="4060965" y="4344430"/>
                  <a:ext cx="27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7" name="Ink 106">
                  <a:extLst>
                    <a:ext uri="{FF2B5EF4-FFF2-40B4-BE49-F238E27FC236}">
                      <a16:creationId xmlns:a16="http://schemas.microsoft.com/office/drawing/2014/main" id="{1141CC70-1020-56BB-7D07-1FCC2CB56287}"/>
                    </a:ext>
                  </a:extLst>
                </p14:cNvPr>
                <p14:cNvContentPartPr/>
                <p14:nvPr/>
              </p14:nvContentPartPr>
              <p14:xfrm>
                <a:off x="4142325" y="4416430"/>
                <a:ext cx="280080" cy="111240"/>
              </p14:xfrm>
            </p:contentPart>
          </mc:Choice>
          <mc:Fallback xmlns="">
            <p:pic>
              <p:nvPicPr>
                <p:cNvPr id="107" name="Ink 106">
                  <a:extLst>
                    <a:ext uri="{FF2B5EF4-FFF2-40B4-BE49-F238E27FC236}">
                      <a16:creationId xmlns:a16="http://schemas.microsoft.com/office/drawing/2014/main" id="{1141CC70-1020-56BB-7D07-1FCC2CB56287}"/>
                    </a:ext>
                  </a:extLst>
                </p:cNvPr>
                <p:cNvPicPr/>
                <p:nvPr/>
              </p:nvPicPr>
              <p:blipFill>
                <a:blip r:embed="rId45"/>
                <a:stretch>
                  <a:fillRect/>
                </a:stretch>
              </p:blipFill>
              <p:spPr>
                <a:xfrm>
                  <a:off x="4133685" y="4407430"/>
                  <a:ext cx="297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8" name="Ink 107">
                  <a:extLst>
                    <a:ext uri="{FF2B5EF4-FFF2-40B4-BE49-F238E27FC236}">
                      <a16:creationId xmlns:a16="http://schemas.microsoft.com/office/drawing/2014/main" id="{BD00BFFB-FC7A-C520-15BC-C1004F9E1113}"/>
                    </a:ext>
                  </a:extLst>
                </p14:cNvPr>
                <p14:cNvContentPartPr/>
                <p14:nvPr/>
              </p14:nvContentPartPr>
              <p14:xfrm>
                <a:off x="4471725" y="4396990"/>
                <a:ext cx="150120" cy="108000"/>
              </p14:xfrm>
            </p:contentPart>
          </mc:Choice>
          <mc:Fallback xmlns="">
            <p:pic>
              <p:nvPicPr>
                <p:cNvPr id="108" name="Ink 107">
                  <a:extLst>
                    <a:ext uri="{FF2B5EF4-FFF2-40B4-BE49-F238E27FC236}">
                      <a16:creationId xmlns:a16="http://schemas.microsoft.com/office/drawing/2014/main" id="{BD00BFFB-FC7A-C520-15BC-C1004F9E1113}"/>
                    </a:ext>
                  </a:extLst>
                </p:cNvPr>
                <p:cNvPicPr/>
                <p:nvPr/>
              </p:nvPicPr>
              <p:blipFill>
                <a:blip r:embed="rId47"/>
                <a:stretch>
                  <a:fillRect/>
                </a:stretch>
              </p:blipFill>
              <p:spPr>
                <a:xfrm>
                  <a:off x="4462725" y="4388350"/>
                  <a:ext cx="167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9" name="Ink 108">
                  <a:extLst>
                    <a:ext uri="{FF2B5EF4-FFF2-40B4-BE49-F238E27FC236}">
                      <a16:creationId xmlns:a16="http://schemas.microsoft.com/office/drawing/2014/main" id="{BE4CC37F-8F35-6236-04F6-1296860AD0FA}"/>
                    </a:ext>
                  </a:extLst>
                </p14:cNvPr>
                <p14:cNvContentPartPr/>
                <p14:nvPr/>
              </p14:nvContentPartPr>
              <p14:xfrm>
                <a:off x="4692045" y="4344790"/>
                <a:ext cx="379080" cy="257760"/>
              </p14:xfrm>
            </p:contentPart>
          </mc:Choice>
          <mc:Fallback xmlns="">
            <p:pic>
              <p:nvPicPr>
                <p:cNvPr id="109" name="Ink 108">
                  <a:extLst>
                    <a:ext uri="{FF2B5EF4-FFF2-40B4-BE49-F238E27FC236}">
                      <a16:creationId xmlns:a16="http://schemas.microsoft.com/office/drawing/2014/main" id="{BE4CC37F-8F35-6236-04F6-1296860AD0FA}"/>
                    </a:ext>
                  </a:extLst>
                </p:cNvPr>
                <p:cNvPicPr/>
                <p:nvPr/>
              </p:nvPicPr>
              <p:blipFill>
                <a:blip r:embed="rId49"/>
                <a:stretch>
                  <a:fillRect/>
                </a:stretch>
              </p:blipFill>
              <p:spPr>
                <a:xfrm>
                  <a:off x="4683405" y="4335790"/>
                  <a:ext cx="396720" cy="275400"/>
                </a:xfrm>
                <a:prstGeom prst="rect">
                  <a:avLst/>
                </a:prstGeom>
              </p:spPr>
            </p:pic>
          </mc:Fallback>
        </mc:AlternateContent>
      </p:grpSp>
      <p:grpSp>
        <p:nvGrpSpPr>
          <p:cNvPr id="117" name="Group 116">
            <a:extLst>
              <a:ext uri="{FF2B5EF4-FFF2-40B4-BE49-F238E27FC236}">
                <a16:creationId xmlns:a16="http://schemas.microsoft.com/office/drawing/2014/main" id="{055A5553-D56C-6273-B21D-2A54BA3322A3}"/>
              </a:ext>
            </a:extLst>
          </p:cNvPr>
          <p:cNvGrpSpPr/>
          <p:nvPr/>
        </p:nvGrpSpPr>
        <p:grpSpPr>
          <a:xfrm>
            <a:off x="3815805" y="4841950"/>
            <a:ext cx="1681560" cy="240480"/>
            <a:chOff x="3815805" y="4841950"/>
            <a:chExt cx="1681560" cy="240480"/>
          </a:xfrm>
        </p:grpSpPr>
        <mc:AlternateContent xmlns:mc="http://schemas.openxmlformats.org/markup-compatibility/2006" xmlns:p14="http://schemas.microsoft.com/office/powerpoint/2010/main">
          <mc:Choice Requires="p14">
            <p:contentPart p14:bwMode="auto" r:id="rId50">
              <p14:nvContentPartPr>
                <p14:cNvPr id="111" name="Ink 110">
                  <a:extLst>
                    <a:ext uri="{FF2B5EF4-FFF2-40B4-BE49-F238E27FC236}">
                      <a16:creationId xmlns:a16="http://schemas.microsoft.com/office/drawing/2014/main" id="{BFA9B3D8-9572-39BE-49D3-597E7FF58560}"/>
                    </a:ext>
                  </a:extLst>
                </p14:cNvPr>
                <p14:cNvContentPartPr/>
                <p14:nvPr/>
              </p14:nvContentPartPr>
              <p14:xfrm>
                <a:off x="3815805" y="4983430"/>
                <a:ext cx="151200" cy="14760"/>
              </p14:xfrm>
            </p:contentPart>
          </mc:Choice>
          <mc:Fallback xmlns="">
            <p:pic>
              <p:nvPicPr>
                <p:cNvPr id="111" name="Ink 110">
                  <a:extLst>
                    <a:ext uri="{FF2B5EF4-FFF2-40B4-BE49-F238E27FC236}">
                      <a16:creationId xmlns:a16="http://schemas.microsoft.com/office/drawing/2014/main" id="{BFA9B3D8-9572-39BE-49D3-597E7FF58560}"/>
                    </a:ext>
                  </a:extLst>
                </p:cNvPr>
                <p:cNvPicPr/>
                <p:nvPr/>
              </p:nvPicPr>
              <p:blipFill>
                <a:blip r:embed="rId51"/>
                <a:stretch>
                  <a:fillRect/>
                </a:stretch>
              </p:blipFill>
              <p:spPr>
                <a:xfrm>
                  <a:off x="3807165" y="4974430"/>
                  <a:ext cx="168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2" name="Ink 111">
                  <a:extLst>
                    <a:ext uri="{FF2B5EF4-FFF2-40B4-BE49-F238E27FC236}">
                      <a16:creationId xmlns:a16="http://schemas.microsoft.com/office/drawing/2014/main" id="{692349AC-2914-3A41-9812-A7B7B5291C1F}"/>
                    </a:ext>
                  </a:extLst>
                </p14:cNvPr>
                <p14:cNvContentPartPr/>
                <p14:nvPr/>
              </p14:nvContentPartPr>
              <p14:xfrm>
                <a:off x="4123965" y="4841950"/>
                <a:ext cx="126360" cy="240480"/>
              </p14:xfrm>
            </p:contentPart>
          </mc:Choice>
          <mc:Fallback xmlns="">
            <p:pic>
              <p:nvPicPr>
                <p:cNvPr id="112" name="Ink 111">
                  <a:extLst>
                    <a:ext uri="{FF2B5EF4-FFF2-40B4-BE49-F238E27FC236}">
                      <a16:creationId xmlns:a16="http://schemas.microsoft.com/office/drawing/2014/main" id="{692349AC-2914-3A41-9812-A7B7B5291C1F}"/>
                    </a:ext>
                  </a:extLst>
                </p:cNvPr>
                <p:cNvPicPr/>
                <p:nvPr/>
              </p:nvPicPr>
              <p:blipFill>
                <a:blip r:embed="rId53"/>
                <a:stretch>
                  <a:fillRect/>
                </a:stretch>
              </p:blipFill>
              <p:spPr>
                <a:xfrm>
                  <a:off x="4115325" y="4832950"/>
                  <a:ext cx="144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3" name="Ink 112">
                  <a:extLst>
                    <a:ext uri="{FF2B5EF4-FFF2-40B4-BE49-F238E27FC236}">
                      <a16:creationId xmlns:a16="http://schemas.microsoft.com/office/drawing/2014/main" id="{FFDA7BB7-6926-284D-5869-B64A900307D5}"/>
                    </a:ext>
                  </a:extLst>
                </p14:cNvPr>
                <p14:cNvContentPartPr/>
                <p14:nvPr/>
              </p14:nvContentPartPr>
              <p14:xfrm>
                <a:off x="4365885" y="4952110"/>
                <a:ext cx="86400" cy="93600"/>
              </p14:xfrm>
            </p:contentPart>
          </mc:Choice>
          <mc:Fallback xmlns="">
            <p:pic>
              <p:nvPicPr>
                <p:cNvPr id="113" name="Ink 112">
                  <a:extLst>
                    <a:ext uri="{FF2B5EF4-FFF2-40B4-BE49-F238E27FC236}">
                      <a16:creationId xmlns:a16="http://schemas.microsoft.com/office/drawing/2014/main" id="{FFDA7BB7-6926-284D-5869-B64A900307D5}"/>
                    </a:ext>
                  </a:extLst>
                </p:cNvPr>
                <p:cNvPicPr/>
                <p:nvPr/>
              </p:nvPicPr>
              <p:blipFill>
                <a:blip r:embed="rId55"/>
                <a:stretch>
                  <a:fillRect/>
                </a:stretch>
              </p:blipFill>
              <p:spPr>
                <a:xfrm>
                  <a:off x="4356885" y="4943110"/>
                  <a:ext cx="104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4" name="Ink 113">
                  <a:extLst>
                    <a:ext uri="{FF2B5EF4-FFF2-40B4-BE49-F238E27FC236}">
                      <a16:creationId xmlns:a16="http://schemas.microsoft.com/office/drawing/2014/main" id="{EFBC2767-B0F8-D8FE-8D2B-1F8A5B11526A}"/>
                    </a:ext>
                  </a:extLst>
                </p14:cNvPr>
                <p14:cNvContentPartPr/>
                <p14:nvPr/>
              </p14:nvContentPartPr>
              <p14:xfrm>
                <a:off x="4492245" y="4912870"/>
                <a:ext cx="474840" cy="152280"/>
              </p14:xfrm>
            </p:contentPart>
          </mc:Choice>
          <mc:Fallback xmlns="">
            <p:pic>
              <p:nvPicPr>
                <p:cNvPr id="114" name="Ink 113">
                  <a:extLst>
                    <a:ext uri="{FF2B5EF4-FFF2-40B4-BE49-F238E27FC236}">
                      <a16:creationId xmlns:a16="http://schemas.microsoft.com/office/drawing/2014/main" id="{EFBC2767-B0F8-D8FE-8D2B-1F8A5B11526A}"/>
                    </a:ext>
                  </a:extLst>
                </p:cNvPr>
                <p:cNvPicPr/>
                <p:nvPr/>
              </p:nvPicPr>
              <p:blipFill>
                <a:blip r:embed="rId57"/>
                <a:stretch>
                  <a:fillRect/>
                </a:stretch>
              </p:blipFill>
              <p:spPr>
                <a:xfrm>
                  <a:off x="4483605" y="4903870"/>
                  <a:ext cx="492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Ink 114">
                  <a:extLst>
                    <a:ext uri="{FF2B5EF4-FFF2-40B4-BE49-F238E27FC236}">
                      <a16:creationId xmlns:a16="http://schemas.microsoft.com/office/drawing/2014/main" id="{D3BA6CF6-D1EF-AE2D-74C5-387710806B98}"/>
                    </a:ext>
                  </a:extLst>
                </p14:cNvPr>
                <p14:cNvContentPartPr/>
                <p14:nvPr/>
              </p14:nvContentPartPr>
              <p14:xfrm>
                <a:off x="4971045" y="4889110"/>
                <a:ext cx="13320" cy="28080"/>
              </p14:xfrm>
            </p:contentPart>
          </mc:Choice>
          <mc:Fallback xmlns="">
            <p:pic>
              <p:nvPicPr>
                <p:cNvPr id="115" name="Ink 114">
                  <a:extLst>
                    <a:ext uri="{FF2B5EF4-FFF2-40B4-BE49-F238E27FC236}">
                      <a16:creationId xmlns:a16="http://schemas.microsoft.com/office/drawing/2014/main" id="{D3BA6CF6-D1EF-AE2D-74C5-387710806B98}"/>
                    </a:ext>
                  </a:extLst>
                </p:cNvPr>
                <p:cNvPicPr/>
                <p:nvPr/>
              </p:nvPicPr>
              <p:blipFill>
                <a:blip r:embed="rId59"/>
                <a:stretch>
                  <a:fillRect/>
                </a:stretch>
              </p:blipFill>
              <p:spPr>
                <a:xfrm>
                  <a:off x="4962045" y="4880470"/>
                  <a:ext cx="30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Ink 115">
                  <a:extLst>
                    <a:ext uri="{FF2B5EF4-FFF2-40B4-BE49-F238E27FC236}">
                      <a16:creationId xmlns:a16="http://schemas.microsoft.com/office/drawing/2014/main" id="{371C8EFB-B98D-7096-D2F7-CE92D527D552}"/>
                    </a:ext>
                  </a:extLst>
                </p14:cNvPr>
                <p14:cNvContentPartPr/>
                <p14:nvPr/>
              </p14:nvContentPartPr>
              <p14:xfrm>
                <a:off x="5041605" y="4944910"/>
                <a:ext cx="455760" cy="105120"/>
              </p14:xfrm>
            </p:contentPart>
          </mc:Choice>
          <mc:Fallback xmlns="">
            <p:pic>
              <p:nvPicPr>
                <p:cNvPr id="116" name="Ink 115">
                  <a:extLst>
                    <a:ext uri="{FF2B5EF4-FFF2-40B4-BE49-F238E27FC236}">
                      <a16:creationId xmlns:a16="http://schemas.microsoft.com/office/drawing/2014/main" id="{371C8EFB-B98D-7096-D2F7-CE92D527D552}"/>
                    </a:ext>
                  </a:extLst>
                </p:cNvPr>
                <p:cNvPicPr/>
                <p:nvPr/>
              </p:nvPicPr>
              <p:blipFill>
                <a:blip r:embed="rId61"/>
                <a:stretch>
                  <a:fillRect/>
                </a:stretch>
              </p:blipFill>
              <p:spPr>
                <a:xfrm>
                  <a:off x="5032605" y="4935910"/>
                  <a:ext cx="473400" cy="122760"/>
                </a:xfrm>
                <a:prstGeom prst="rect">
                  <a:avLst/>
                </a:prstGeom>
              </p:spPr>
            </p:pic>
          </mc:Fallback>
        </mc:AlternateContent>
      </p:grpSp>
      <p:grpSp>
        <p:nvGrpSpPr>
          <p:cNvPr id="127" name="Group 126">
            <a:extLst>
              <a:ext uri="{FF2B5EF4-FFF2-40B4-BE49-F238E27FC236}">
                <a16:creationId xmlns:a16="http://schemas.microsoft.com/office/drawing/2014/main" id="{CC2D81BD-7B25-6EA2-124B-7830B99595DC}"/>
              </a:ext>
            </a:extLst>
          </p:cNvPr>
          <p:cNvGrpSpPr/>
          <p:nvPr/>
        </p:nvGrpSpPr>
        <p:grpSpPr>
          <a:xfrm>
            <a:off x="3428805" y="5228230"/>
            <a:ext cx="2111040" cy="398520"/>
            <a:chOff x="3428805" y="5228230"/>
            <a:chExt cx="2111040" cy="398520"/>
          </a:xfrm>
        </p:grpSpPr>
        <mc:AlternateContent xmlns:mc="http://schemas.openxmlformats.org/markup-compatibility/2006" xmlns:p14="http://schemas.microsoft.com/office/powerpoint/2010/main">
          <mc:Choice Requires="p14">
            <p:contentPart p14:bwMode="auto" r:id="rId62">
              <p14:nvContentPartPr>
                <p14:cNvPr id="118" name="Ink 117">
                  <a:extLst>
                    <a:ext uri="{FF2B5EF4-FFF2-40B4-BE49-F238E27FC236}">
                      <a16:creationId xmlns:a16="http://schemas.microsoft.com/office/drawing/2014/main" id="{420368A6-7463-8398-9B78-BB10C384C399}"/>
                    </a:ext>
                  </a:extLst>
                </p14:cNvPr>
                <p14:cNvContentPartPr/>
                <p14:nvPr/>
              </p14:nvContentPartPr>
              <p14:xfrm>
                <a:off x="3428805" y="5432350"/>
                <a:ext cx="186840" cy="20160"/>
              </p14:xfrm>
            </p:contentPart>
          </mc:Choice>
          <mc:Fallback xmlns="">
            <p:pic>
              <p:nvPicPr>
                <p:cNvPr id="118" name="Ink 117">
                  <a:extLst>
                    <a:ext uri="{FF2B5EF4-FFF2-40B4-BE49-F238E27FC236}">
                      <a16:creationId xmlns:a16="http://schemas.microsoft.com/office/drawing/2014/main" id="{420368A6-7463-8398-9B78-BB10C384C399}"/>
                    </a:ext>
                  </a:extLst>
                </p:cNvPr>
                <p:cNvPicPr/>
                <p:nvPr/>
              </p:nvPicPr>
              <p:blipFill>
                <a:blip r:embed="rId63"/>
                <a:stretch>
                  <a:fillRect/>
                </a:stretch>
              </p:blipFill>
              <p:spPr>
                <a:xfrm>
                  <a:off x="3419805" y="5423350"/>
                  <a:ext cx="204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9" name="Ink 118">
                  <a:extLst>
                    <a:ext uri="{FF2B5EF4-FFF2-40B4-BE49-F238E27FC236}">
                      <a16:creationId xmlns:a16="http://schemas.microsoft.com/office/drawing/2014/main" id="{82FCEEE0-88EE-1F09-AD68-A546A2F75233}"/>
                    </a:ext>
                  </a:extLst>
                </p14:cNvPr>
                <p14:cNvContentPartPr/>
                <p14:nvPr/>
              </p14:nvContentPartPr>
              <p14:xfrm>
                <a:off x="3867645" y="5377630"/>
                <a:ext cx="15480" cy="141120"/>
              </p14:xfrm>
            </p:contentPart>
          </mc:Choice>
          <mc:Fallback xmlns="">
            <p:pic>
              <p:nvPicPr>
                <p:cNvPr id="119" name="Ink 118">
                  <a:extLst>
                    <a:ext uri="{FF2B5EF4-FFF2-40B4-BE49-F238E27FC236}">
                      <a16:creationId xmlns:a16="http://schemas.microsoft.com/office/drawing/2014/main" id="{82FCEEE0-88EE-1F09-AD68-A546A2F75233}"/>
                    </a:ext>
                  </a:extLst>
                </p:cNvPr>
                <p:cNvPicPr/>
                <p:nvPr/>
              </p:nvPicPr>
              <p:blipFill>
                <a:blip r:embed="rId65"/>
                <a:stretch>
                  <a:fillRect/>
                </a:stretch>
              </p:blipFill>
              <p:spPr>
                <a:xfrm>
                  <a:off x="3858645" y="5368630"/>
                  <a:ext cx="33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0" name="Ink 119">
                  <a:extLst>
                    <a:ext uri="{FF2B5EF4-FFF2-40B4-BE49-F238E27FC236}">
                      <a16:creationId xmlns:a16="http://schemas.microsoft.com/office/drawing/2014/main" id="{235DEC30-0615-2260-1A24-E2A519DB1C55}"/>
                    </a:ext>
                  </a:extLst>
                </p14:cNvPr>
                <p14:cNvContentPartPr/>
                <p14:nvPr/>
              </p14:nvContentPartPr>
              <p14:xfrm>
                <a:off x="3841005" y="5259910"/>
                <a:ext cx="155160" cy="210600"/>
              </p14:xfrm>
            </p:contentPart>
          </mc:Choice>
          <mc:Fallback xmlns="">
            <p:pic>
              <p:nvPicPr>
                <p:cNvPr id="120" name="Ink 119">
                  <a:extLst>
                    <a:ext uri="{FF2B5EF4-FFF2-40B4-BE49-F238E27FC236}">
                      <a16:creationId xmlns:a16="http://schemas.microsoft.com/office/drawing/2014/main" id="{235DEC30-0615-2260-1A24-E2A519DB1C55}"/>
                    </a:ext>
                  </a:extLst>
                </p:cNvPr>
                <p:cNvPicPr/>
                <p:nvPr/>
              </p:nvPicPr>
              <p:blipFill>
                <a:blip r:embed="rId67"/>
                <a:stretch>
                  <a:fillRect/>
                </a:stretch>
              </p:blipFill>
              <p:spPr>
                <a:xfrm>
                  <a:off x="3832365" y="5251270"/>
                  <a:ext cx="172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1" name="Ink 120">
                  <a:extLst>
                    <a:ext uri="{FF2B5EF4-FFF2-40B4-BE49-F238E27FC236}">
                      <a16:creationId xmlns:a16="http://schemas.microsoft.com/office/drawing/2014/main" id="{7C3D12CE-D34B-AB54-E392-BFBE0DAB8505}"/>
                    </a:ext>
                  </a:extLst>
                </p14:cNvPr>
                <p14:cNvContentPartPr/>
                <p14:nvPr/>
              </p14:nvContentPartPr>
              <p14:xfrm>
                <a:off x="4003005" y="5371870"/>
                <a:ext cx="231840" cy="254880"/>
              </p14:xfrm>
            </p:contentPart>
          </mc:Choice>
          <mc:Fallback xmlns="">
            <p:pic>
              <p:nvPicPr>
                <p:cNvPr id="121" name="Ink 120">
                  <a:extLst>
                    <a:ext uri="{FF2B5EF4-FFF2-40B4-BE49-F238E27FC236}">
                      <a16:creationId xmlns:a16="http://schemas.microsoft.com/office/drawing/2014/main" id="{7C3D12CE-D34B-AB54-E392-BFBE0DAB8505}"/>
                    </a:ext>
                  </a:extLst>
                </p:cNvPr>
                <p:cNvPicPr/>
                <p:nvPr/>
              </p:nvPicPr>
              <p:blipFill>
                <a:blip r:embed="rId69"/>
                <a:stretch>
                  <a:fillRect/>
                </a:stretch>
              </p:blipFill>
              <p:spPr>
                <a:xfrm>
                  <a:off x="3994365" y="5363230"/>
                  <a:ext cx="2494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2" name="Ink 121">
                  <a:extLst>
                    <a:ext uri="{FF2B5EF4-FFF2-40B4-BE49-F238E27FC236}">
                      <a16:creationId xmlns:a16="http://schemas.microsoft.com/office/drawing/2014/main" id="{569F07F2-BBE6-3D91-0273-65FA8210D985}"/>
                    </a:ext>
                  </a:extLst>
                </p14:cNvPr>
                <p14:cNvContentPartPr/>
                <p14:nvPr/>
              </p14:nvContentPartPr>
              <p14:xfrm>
                <a:off x="4308645" y="5228230"/>
                <a:ext cx="556560" cy="288000"/>
              </p14:xfrm>
            </p:contentPart>
          </mc:Choice>
          <mc:Fallback xmlns="">
            <p:pic>
              <p:nvPicPr>
                <p:cNvPr id="122" name="Ink 121">
                  <a:extLst>
                    <a:ext uri="{FF2B5EF4-FFF2-40B4-BE49-F238E27FC236}">
                      <a16:creationId xmlns:a16="http://schemas.microsoft.com/office/drawing/2014/main" id="{569F07F2-BBE6-3D91-0273-65FA8210D985}"/>
                    </a:ext>
                  </a:extLst>
                </p:cNvPr>
                <p:cNvPicPr/>
                <p:nvPr/>
              </p:nvPicPr>
              <p:blipFill>
                <a:blip r:embed="rId71"/>
                <a:stretch>
                  <a:fillRect/>
                </a:stretch>
              </p:blipFill>
              <p:spPr>
                <a:xfrm>
                  <a:off x="4299645" y="5219590"/>
                  <a:ext cx="574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 name="Ink 122">
                  <a:extLst>
                    <a:ext uri="{FF2B5EF4-FFF2-40B4-BE49-F238E27FC236}">
                      <a16:creationId xmlns:a16="http://schemas.microsoft.com/office/drawing/2014/main" id="{1D224E00-A309-735F-1C2F-761882DAA571}"/>
                    </a:ext>
                  </a:extLst>
                </p14:cNvPr>
                <p14:cNvContentPartPr/>
                <p14:nvPr/>
              </p14:nvContentPartPr>
              <p14:xfrm>
                <a:off x="4839285" y="5372590"/>
                <a:ext cx="82800" cy="36000"/>
              </p14:xfrm>
            </p:contentPart>
          </mc:Choice>
          <mc:Fallback xmlns="">
            <p:pic>
              <p:nvPicPr>
                <p:cNvPr id="123" name="Ink 122">
                  <a:extLst>
                    <a:ext uri="{FF2B5EF4-FFF2-40B4-BE49-F238E27FC236}">
                      <a16:creationId xmlns:a16="http://schemas.microsoft.com/office/drawing/2014/main" id="{1D224E00-A309-735F-1C2F-761882DAA571}"/>
                    </a:ext>
                  </a:extLst>
                </p:cNvPr>
                <p:cNvPicPr/>
                <p:nvPr/>
              </p:nvPicPr>
              <p:blipFill>
                <a:blip r:embed="rId73"/>
                <a:stretch>
                  <a:fillRect/>
                </a:stretch>
              </p:blipFill>
              <p:spPr>
                <a:xfrm>
                  <a:off x="4830645" y="5363590"/>
                  <a:ext cx="100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4" name="Ink 123">
                  <a:extLst>
                    <a:ext uri="{FF2B5EF4-FFF2-40B4-BE49-F238E27FC236}">
                      <a16:creationId xmlns:a16="http://schemas.microsoft.com/office/drawing/2014/main" id="{91A76579-87FD-DE9D-8E13-59A321F942FF}"/>
                    </a:ext>
                  </a:extLst>
                </p14:cNvPr>
                <p14:cNvContentPartPr/>
                <p14:nvPr/>
              </p14:nvContentPartPr>
              <p14:xfrm>
                <a:off x="4986525" y="5252350"/>
                <a:ext cx="174960" cy="233280"/>
              </p14:xfrm>
            </p:contentPart>
          </mc:Choice>
          <mc:Fallback xmlns="">
            <p:pic>
              <p:nvPicPr>
                <p:cNvPr id="124" name="Ink 123">
                  <a:extLst>
                    <a:ext uri="{FF2B5EF4-FFF2-40B4-BE49-F238E27FC236}">
                      <a16:creationId xmlns:a16="http://schemas.microsoft.com/office/drawing/2014/main" id="{91A76579-87FD-DE9D-8E13-59A321F942FF}"/>
                    </a:ext>
                  </a:extLst>
                </p:cNvPr>
                <p:cNvPicPr/>
                <p:nvPr/>
              </p:nvPicPr>
              <p:blipFill>
                <a:blip r:embed="rId75"/>
                <a:stretch>
                  <a:fillRect/>
                </a:stretch>
              </p:blipFill>
              <p:spPr>
                <a:xfrm>
                  <a:off x="4977885" y="5243350"/>
                  <a:ext cx="192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5" name="Ink 124">
                  <a:extLst>
                    <a:ext uri="{FF2B5EF4-FFF2-40B4-BE49-F238E27FC236}">
                      <a16:creationId xmlns:a16="http://schemas.microsoft.com/office/drawing/2014/main" id="{757A1B77-5EAC-ED07-777C-A2560B1F9FEF}"/>
                    </a:ext>
                  </a:extLst>
                </p14:cNvPr>
                <p14:cNvContentPartPr/>
                <p14:nvPr/>
              </p14:nvContentPartPr>
              <p14:xfrm>
                <a:off x="5159325" y="5307430"/>
                <a:ext cx="118080" cy="180720"/>
              </p14:xfrm>
            </p:contentPart>
          </mc:Choice>
          <mc:Fallback xmlns="">
            <p:pic>
              <p:nvPicPr>
                <p:cNvPr id="125" name="Ink 124">
                  <a:extLst>
                    <a:ext uri="{FF2B5EF4-FFF2-40B4-BE49-F238E27FC236}">
                      <a16:creationId xmlns:a16="http://schemas.microsoft.com/office/drawing/2014/main" id="{757A1B77-5EAC-ED07-777C-A2560B1F9FEF}"/>
                    </a:ext>
                  </a:extLst>
                </p:cNvPr>
                <p:cNvPicPr/>
                <p:nvPr/>
              </p:nvPicPr>
              <p:blipFill>
                <a:blip r:embed="rId77"/>
                <a:stretch>
                  <a:fillRect/>
                </a:stretch>
              </p:blipFill>
              <p:spPr>
                <a:xfrm>
                  <a:off x="5150325" y="5298430"/>
                  <a:ext cx="1357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6" name="Ink 125">
                  <a:extLst>
                    <a:ext uri="{FF2B5EF4-FFF2-40B4-BE49-F238E27FC236}">
                      <a16:creationId xmlns:a16="http://schemas.microsoft.com/office/drawing/2014/main" id="{8B87B6A7-F594-6394-9154-2DF95B8E811F}"/>
                    </a:ext>
                  </a:extLst>
                </p14:cNvPr>
                <p14:cNvContentPartPr/>
                <p14:nvPr/>
              </p14:nvContentPartPr>
              <p14:xfrm>
                <a:off x="5325285" y="5323630"/>
                <a:ext cx="214560" cy="142200"/>
              </p14:xfrm>
            </p:contentPart>
          </mc:Choice>
          <mc:Fallback xmlns="">
            <p:pic>
              <p:nvPicPr>
                <p:cNvPr id="126" name="Ink 125">
                  <a:extLst>
                    <a:ext uri="{FF2B5EF4-FFF2-40B4-BE49-F238E27FC236}">
                      <a16:creationId xmlns:a16="http://schemas.microsoft.com/office/drawing/2014/main" id="{8B87B6A7-F594-6394-9154-2DF95B8E811F}"/>
                    </a:ext>
                  </a:extLst>
                </p:cNvPr>
                <p:cNvPicPr/>
                <p:nvPr/>
              </p:nvPicPr>
              <p:blipFill>
                <a:blip r:embed="rId79"/>
                <a:stretch>
                  <a:fillRect/>
                </a:stretch>
              </p:blipFill>
              <p:spPr>
                <a:xfrm>
                  <a:off x="5316285" y="5314630"/>
                  <a:ext cx="23220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128" name="Ink 127">
                <a:extLst>
                  <a:ext uri="{FF2B5EF4-FFF2-40B4-BE49-F238E27FC236}">
                    <a16:creationId xmlns:a16="http://schemas.microsoft.com/office/drawing/2014/main" id="{87454F2D-8DAE-3BD3-F977-3A45607E6C02}"/>
                  </a:ext>
                </a:extLst>
              </p14:cNvPr>
              <p14:cNvContentPartPr/>
              <p14:nvPr/>
            </p14:nvContentPartPr>
            <p14:xfrm>
              <a:off x="921405" y="3929710"/>
              <a:ext cx="252000" cy="28440"/>
            </p14:xfrm>
          </p:contentPart>
        </mc:Choice>
        <mc:Fallback xmlns="">
          <p:pic>
            <p:nvPicPr>
              <p:cNvPr id="128" name="Ink 127">
                <a:extLst>
                  <a:ext uri="{FF2B5EF4-FFF2-40B4-BE49-F238E27FC236}">
                    <a16:creationId xmlns:a16="http://schemas.microsoft.com/office/drawing/2014/main" id="{87454F2D-8DAE-3BD3-F977-3A45607E6C02}"/>
                  </a:ext>
                </a:extLst>
              </p:cNvPr>
              <p:cNvPicPr/>
              <p:nvPr/>
            </p:nvPicPr>
            <p:blipFill>
              <a:blip r:embed="rId81"/>
              <a:stretch>
                <a:fillRect/>
              </a:stretch>
            </p:blipFill>
            <p:spPr>
              <a:xfrm>
                <a:off x="912405" y="3921070"/>
                <a:ext cx="269640" cy="46080"/>
              </a:xfrm>
              <a:prstGeom prst="rect">
                <a:avLst/>
              </a:prstGeom>
            </p:spPr>
          </p:pic>
        </mc:Fallback>
      </mc:AlternateContent>
      <p:grpSp>
        <p:nvGrpSpPr>
          <p:cNvPr id="132" name="Group 131">
            <a:extLst>
              <a:ext uri="{FF2B5EF4-FFF2-40B4-BE49-F238E27FC236}">
                <a16:creationId xmlns:a16="http://schemas.microsoft.com/office/drawing/2014/main" id="{297F7A28-1D9A-F925-9A39-949490805CA0}"/>
              </a:ext>
            </a:extLst>
          </p:cNvPr>
          <p:cNvGrpSpPr/>
          <p:nvPr/>
        </p:nvGrpSpPr>
        <p:grpSpPr>
          <a:xfrm>
            <a:off x="1033365" y="4388710"/>
            <a:ext cx="2149560" cy="280080"/>
            <a:chOff x="1033365" y="4388710"/>
            <a:chExt cx="2149560" cy="280080"/>
          </a:xfrm>
        </p:grpSpPr>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0E1E50AC-C6AB-853E-D535-C559BF34803F}"/>
                    </a:ext>
                  </a:extLst>
                </p14:cNvPr>
                <p14:cNvContentPartPr/>
                <p14:nvPr/>
              </p14:nvContentPartPr>
              <p14:xfrm>
                <a:off x="1484445" y="4388710"/>
                <a:ext cx="209160" cy="22320"/>
              </p14:xfrm>
            </p:contentPart>
          </mc:Choice>
          <mc:Fallback xmlns="">
            <p:pic>
              <p:nvPicPr>
                <p:cNvPr id="63" name="Ink 62">
                  <a:extLst>
                    <a:ext uri="{FF2B5EF4-FFF2-40B4-BE49-F238E27FC236}">
                      <a16:creationId xmlns:a16="http://schemas.microsoft.com/office/drawing/2014/main" id="{0E1E50AC-C6AB-853E-D535-C559BF34803F}"/>
                    </a:ext>
                  </a:extLst>
                </p:cNvPr>
                <p:cNvPicPr/>
                <p:nvPr/>
              </p:nvPicPr>
              <p:blipFill>
                <a:blip r:embed="rId83"/>
                <a:stretch>
                  <a:fillRect/>
                </a:stretch>
              </p:blipFill>
              <p:spPr>
                <a:xfrm>
                  <a:off x="1475805" y="4380070"/>
                  <a:ext cx="226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8517D498-A97E-4E88-5AD8-FE9774A04A2A}"/>
                    </a:ext>
                  </a:extLst>
                </p14:cNvPr>
                <p14:cNvContentPartPr/>
                <p14:nvPr/>
              </p14:nvContentPartPr>
              <p14:xfrm>
                <a:off x="1506405" y="4400950"/>
                <a:ext cx="168120" cy="238680"/>
              </p14:xfrm>
            </p:contentPart>
          </mc:Choice>
          <mc:Fallback xmlns="">
            <p:pic>
              <p:nvPicPr>
                <p:cNvPr id="64" name="Ink 63">
                  <a:extLst>
                    <a:ext uri="{FF2B5EF4-FFF2-40B4-BE49-F238E27FC236}">
                      <a16:creationId xmlns:a16="http://schemas.microsoft.com/office/drawing/2014/main" id="{8517D498-A97E-4E88-5AD8-FE9774A04A2A}"/>
                    </a:ext>
                  </a:extLst>
                </p:cNvPr>
                <p:cNvPicPr/>
                <p:nvPr/>
              </p:nvPicPr>
              <p:blipFill>
                <a:blip r:embed="rId85"/>
                <a:stretch>
                  <a:fillRect/>
                </a:stretch>
              </p:blipFill>
              <p:spPr>
                <a:xfrm>
                  <a:off x="1497405" y="4392310"/>
                  <a:ext cx="185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Ink 64">
                  <a:extLst>
                    <a:ext uri="{FF2B5EF4-FFF2-40B4-BE49-F238E27FC236}">
                      <a16:creationId xmlns:a16="http://schemas.microsoft.com/office/drawing/2014/main" id="{A13A4AEC-71B6-59CC-C1BD-617E9124E521}"/>
                    </a:ext>
                  </a:extLst>
                </p14:cNvPr>
                <p14:cNvContentPartPr/>
                <p14:nvPr/>
              </p14:nvContentPartPr>
              <p14:xfrm>
                <a:off x="1705845" y="4502830"/>
                <a:ext cx="146160" cy="131040"/>
              </p14:xfrm>
            </p:contentPart>
          </mc:Choice>
          <mc:Fallback xmlns="">
            <p:pic>
              <p:nvPicPr>
                <p:cNvPr id="65" name="Ink 64">
                  <a:extLst>
                    <a:ext uri="{FF2B5EF4-FFF2-40B4-BE49-F238E27FC236}">
                      <a16:creationId xmlns:a16="http://schemas.microsoft.com/office/drawing/2014/main" id="{A13A4AEC-71B6-59CC-C1BD-617E9124E521}"/>
                    </a:ext>
                  </a:extLst>
                </p:cNvPr>
                <p:cNvPicPr/>
                <p:nvPr/>
              </p:nvPicPr>
              <p:blipFill>
                <a:blip r:embed="rId87"/>
                <a:stretch>
                  <a:fillRect/>
                </a:stretch>
              </p:blipFill>
              <p:spPr>
                <a:xfrm>
                  <a:off x="1696845" y="4494190"/>
                  <a:ext cx="163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Ink 65">
                  <a:extLst>
                    <a:ext uri="{FF2B5EF4-FFF2-40B4-BE49-F238E27FC236}">
                      <a16:creationId xmlns:a16="http://schemas.microsoft.com/office/drawing/2014/main" id="{E766B9CD-3320-225F-D671-02622069023E}"/>
                    </a:ext>
                  </a:extLst>
                </p14:cNvPr>
                <p14:cNvContentPartPr/>
                <p14:nvPr/>
              </p14:nvContentPartPr>
              <p14:xfrm>
                <a:off x="1890525" y="4508590"/>
                <a:ext cx="122400" cy="99000"/>
              </p14:xfrm>
            </p:contentPart>
          </mc:Choice>
          <mc:Fallback xmlns="">
            <p:pic>
              <p:nvPicPr>
                <p:cNvPr id="66" name="Ink 65">
                  <a:extLst>
                    <a:ext uri="{FF2B5EF4-FFF2-40B4-BE49-F238E27FC236}">
                      <a16:creationId xmlns:a16="http://schemas.microsoft.com/office/drawing/2014/main" id="{E766B9CD-3320-225F-D671-02622069023E}"/>
                    </a:ext>
                  </a:extLst>
                </p:cNvPr>
                <p:cNvPicPr/>
                <p:nvPr/>
              </p:nvPicPr>
              <p:blipFill>
                <a:blip r:embed="rId89"/>
                <a:stretch>
                  <a:fillRect/>
                </a:stretch>
              </p:blipFill>
              <p:spPr>
                <a:xfrm>
                  <a:off x="1881885" y="4499590"/>
                  <a:ext cx="140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Ink 66">
                  <a:extLst>
                    <a:ext uri="{FF2B5EF4-FFF2-40B4-BE49-F238E27FC236}">
                      <a16:creationId xmlns:a16="http://schemas.microsoft.com/office/drawing/2014/main" id="{FCB01747-C4A9-6984-F33F-5C616197A394}"/>
                    </a:ext>
                  </a:extLst>
                </p14:cNvPr>
                <p14:cNvContentPartPr/>
                <p14:nvPr/>
              </p14:nvContentPartPr>
              <p14:xfrm>
                <a:off x="2146485" y="4551790"/>
                <a:ext cx="137880" cy="15840"/>
              </p14:xfrm>
            </p:contentPart>
          </mc:Choice>
          <mc:Fallback xmlns="">
            <p:pic>
              <p:nvPicPr>
                <p:cNvPr id="67" name="Ink 66">
                  <a:extLst>
                    <a:ext uri="{FF2B5EF4-FFF2-40B4-BE49-F238E27FC236}">
                      <a16:creationId xmlns:a16="http://schemas.microsoft.com/office/drawing/2014/main" id="{FCB01747-C4A9-6984-F33F-5C616197A394}"/>
                    </a:ext>
                  </a:extLst>
                </p:cNvPr>
                <p:cNvPicPr/>
                <p:nvPr/>
              </p:nvPicPr>
              <p:blipFill>
                <a:blip r:embed="rId91"/>
                <a:stretch>
                  <a:fillRect/>
                </a:stretch>
              </p:blipFill>
              <p:spPr>
                <a:xfrm>
                  <a:off x="2137485" y="4542790"/>
                  <a:ext cx="155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B85CF9A8-E0A1-8E44-46CA-05752461314F}"/>
                    </a:ext>
                  </a:extLst>
                </p14:cNvPr>
                <p14:cNvContentPartPr/>
                <p14:nvPr/>
              </p14:nvContentPartPr>
              <p14:xfrm>
                <a:off x="2480925" y="4424710"/>
                <a:ext cx="180000" cy="215640"/>
              </p14:xfrm>
            </p:contentPart>
          </mc:Choice>
          <mc:Fallback xmlns="">
            <p:pic>
              <p:nvPicPr>
                <p:cNvPr id="68" name="Ink 67">
                  <a:extLst>
                    <a:ext uri="{FF2B5EF4-FFF2-40B4-BE49-F238E27FC236}">
                      <a16:creationId xmlns:a16="http://schemas.microsoft.com/office/drawing/2014/main" id="{B85CF9A8-E0A1-8E44-46CA-05752461314F}"/>
                    </a:ext>
                  </a:extLst>
                </p:cNvPr>
                <p:cNvPicPr/>
                <p:nvPr/>
              </p:nvPicPr>
              <p:blipFill>
                <a:blip r:embed="rId93"/>
                <a:stretch>
                  <a:fillRect/>
                </a:stretch>
              </p:blipFill>
              <p:spPr>
                <a:xfrm>
                  <a:off x="2472285" y="4416070"/>
                  <a:ext cx="197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C5CEEB06-53AF-1C35-5394-FD4FAF0BFEEE}"/>
                    </a:ext>
                  </a:extLst>
                </p14:cNvPr>
                <p14:cNvContentPartPr/>
                <p14:nvPr/>
              </p14:nvContentPartPr>
              <p14:xfrm>
                <a:off x="2703765" y="4533790"/>
                <a:ext cx="94320" cy="90720"/>
              </p14:xfrm>
            </p:contentPart>
          </mc:Choice>
          <mc:Fallback xmlns="">
            <p:pic>
              <p:nvPicPr>
                <p:cNvPr id="69" name="Ink 68">
                  <a:extLst>
                    <a:ext uri="{FF2B5EF4-FFF2-40B4-BE49-F238E27FC236}">
                      <a16:creationId xmlns:a16="http://schemas.microsoft.com/office/drawing/2014/main" id="{C5CEEB06-53AF-1C35-5394-FD4FAF0BFEEE}"/>
                    </a:ext>
                  </a:extLst>
                </p:cNvPr>
                <p:cNvPicPr/>
                <p:nvPr/>
              </p:nvPicPr>
              <p:blipFill>
                <a:blip r:embed="rId95"/>
                <a:stretch>
                  <a:fillRect/>
                </a:stretch>
              </p:blipFill>
              <p:spPr>
                <a:xfrm>
                  <a:off x="2694765" y="4524790"/>
                  <a:ext cx="111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0D5A2E99-0061-4AB4-6B33-B173A6559D35}"/>
                    </a:ext>
                  </a:extLst>
                </p14:cNvPr>
                <p14:cNvContentPartPr/>
                <p14:nvPr/>
              </p14:nvContentPartPr>
              <p14:xfrm>
                <a:off x="2851005" y="4517950"/>
                <a:ext cx="153360" cy="96840"/>
              </p14:xfrm>
            </p:contentPart>
          </mc:Choice>
          <mc:Fallback xmlns="">
            <p:pic>
              <p:nvPicPr>
                <p:cNvPr id="70" name="Ink 69">
                  <a:extLst>
                    <a:ext uri="{FF2B5EF4-FFF2-40B4-BE49-F238E27FC236}">
                      <a16:creationId xmlns:a16="http://schemas.microsoft.com/office/drawing/2014/main" id="{0D5A2E99-0061-4AB4-6B33-B173A6559D35}"/>
                    </a:ext>
                  </a:extLst>
                </p:cNvPr>
                <p:cNvPicPr/>
                <p:nvPr/>
              </p:nvPicPr>
              <p:blipFill>
                <a:blip r:embed="rId97"/>
                <a:stretch>
                  <a:fillRect/>
                </a:stretch>
              </p:blipFill>
              <p:spPr>
                <a:xfrm>
                  <a:off x="2842005" y="4509310"/>
                  <a:ext cx="171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8D18BD4B-6EDF-B438-C974-70593447F7DD}"/>
                    </a:ext>
                  </a:extLst>
                </p14:cNvPr>
                <p14:cNvContentPartPr/>
                <p14:nvPr/>
              </p14:nvContentPartPr>
              <p14:xfrm>
                <a:off x="3036765" y="4425430"/>
                <a:ext cx="146160" cy="243360"/>
              </p14:xfrm>
            </p:contentPart>
          </mc:Choice>
          <mc:Fallback xmlns="">
            <p:pic>
              <p:nvPicPr>
                <p:cNvPr id="71" name="Ink 70">
                  <a:extLst>
                    <a:ext uri="{FF2B5EF4-FFF2-40B4-BE49-F238E27FC236}">
                      <a16:creationId xmlns:a16="http://schemas.microsoft.com/office/drawing/2014/main" id="{8D18BD4B-6EDF-B438-C974-70593447F7DD}"/>
                    </a:ext>
                  </a:extLst>
                </p:cNvPr>
                <p:cNvPicPr/>
                <p:nvPr/>
              </p:nvPicPr>
              <p:blipFill>
                <a:blip r:embed="rId99"/>
                <a:stretch>
                  <a:fillRect/>
                </a:stretch>
              </p:blipFill>
              <p:spPr>
                <a:xfrm>
                  <a:off x="3028125" y="4416430"/>
                  <a:ext cx="1638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9" name="Ink 128">
                  <a:extLst>
                    <a:ext uri="{FF2B5EF4-FFF2-40B4-BE49-F238E27FC236}">
                      <a16:creationId xmlns:a16="http://schemas.microsoft.com/office/drawing/2014/main" id="{0A35E3D9-1218-4A29-8D25-8DFC35B691F0}"/>
                    </a:ext>
                  </a:extLst>
                </p14:cNvPr>
                <p14:cNvContentPartPr/>
                <p14:nvPr/>
              </p14:nvContentPartPr>
              <p14:xfrm>
                <a:off x="1033365" y="4506070"/>
                <a:ext cx="133920" cy="16560"/>
              </p14:xfrm>
            </p:contentPart>
          </mc:Choice>
          <mc:Fallback xmlns="">
            <p:pic>
              <p:nvPicPr>
                <p:cNvPr id="129" name="Ink 128">
                  <a:extLst>
                    <a:ext uri="{FF2B5EF4-FFF2-40B4-BE49-F238E27FC236}">
                      <a16:creationId xmlns:a16="http://schemas.microsoft.com/office/drawing/2014/main" id="{0A35E3D9-1218-4A29-8D25-8DFC35B691F0}"/>
                    </a:ext>
                  </a:extLst>
                </p:cNvPr>
                <p:cNvPicPr/>
                <p:nvPr/>
              </p:nvPicPr>
              <p:blipFill>
                <a:blip r:embed="rId101"/>
                <a:stretch>
                  <a:fillRect/>
                </a:stretch>
              </p:blipFill>
              <p:spPr>
                <a:xfrm>
                  <a:off x="1024725" y="4497430"/>
                  <a:ext cx="15156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130" name="Ink 129">
                <a:extLst>
                  <a:ext uri="{FF2B5EF4-FFF2-40B4-BE49-F238E27FC236}">
                    <a16:creationId xmlns:a16="http://schemas.microsoft.com/office/drawing/2014/main" id="{4DF79C65-55C7-E2C2-1A5B-52953491C701}"/>
                  </a:ext>
                </a:extLst>
              </p14:cNvPr>
              <p14:cNvContentPartPr/>
              <p14:nvPr/>
            </p14:nvContentPartPr>
            <p14:xfrm>
              <a:off x="1034085" y="4985590"/>
              <a:ext cx="197280" cy="33840"/>
            </p14:xfrm>
          </p:contentPart>
        </mc:Choice>
        <mc:Fallback xmlns="">
          <p:pic>
            <p:nvPicPr>
              <p:cNvPr id="130" name="Ink 129">
                <a:extLst>
                  <a:ext uri="{FF2B5EF4-FFF2-40B4-BE49-F238E27FC236}">
                    <a16:creationId xmlns:a16="http://schemas.microsoft.com/office/drawing/2014/main" id="{4DF79C65-55C7-E2C2-1A5B-52953491C701}"/>
                  </a:ext>
                </a:extLst>
              </p:cNvPr>
              <p:cNvPicPr/>
              <p:nvPr/>
            </p:nvPicPr>
            <p:blipFill>
              <a:blip r:embed="rId103"/>
              <a:stretch>
                <a:fillRect/>
              </a:stretch>
            </p:blipFill>
            <p:spPr>
              <a:xfrm>
                <a:off x="1025445" y="4976590"/>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1" name="Ink 130">
                <a:extLst>
                  <a:ext uri="{FF2B5EF4-FFF2-40B4-BE49-F238E27FC236}">
                    <a16:creationId xmlns:a16="http://schemas.microsoft.com/office/drawing/2014/main" id="{91059A0F-A7CD-D7C6-DEFA-2454F7099230}"/>
                  </a:ext>
                </a:extLst>
              </p14:cNvPr>
              <p14:cNvContentPartPr/>
              <p14:nvPr/>
            </p14:nvContentPartPr>
            <p14:xfrm>
              <a:off x="1112925" y="5391310"/>
              <a:ext cx="104760" cy="30240"/>
            </p14:xfrm>
          </p:contentPart>
        </mc:Choice>
        <mc:Fallback xmlns="">
          <p:pic>
            <p:nvPicPr>
              <p:cNvPr id="131" name="Ink 130">
                <a:extLst>
                  <a:ext uri="{FF2B5EF4-FFF2-40B4-BE49-F238E27FC236}">
                    <a16:creationId xmlns:a16="http://schemas.microsoft.com/office/drawing/2014/main" id="{91059A0F-A7CD-D7C6-DEFA-2454F7099230}"/>
                  </a:ext>
                </a:extLst>
              </p:cNvPr>
              <p:cNvPicPr/>
              <p:nvPr/>
            </p:nvPicPr>
            <p:blipFill>
              <a:blip r:embed="rId105"/>
              <a:stretch>
                <a:fillRect/>
              </a:stretch>
            </p:blipFill>
            <p:spPr>
              <a:xfrm>
                <a:off x="1103925" y="5382310"/>
                <a:ext cx="122400" cy="47880"/>
              </a:xfrm>
              <a:prstGeom prst="rect">
                <a:avLst/>
              </a:prstGeom>
            </p:spPr>
          </p:pic>
        </mc:Fallback>
      </mc:AlternateContent>
      <p:grpSp>
        <p:nvGrpSpPr>
          <p:cNvPr id="146" name="Group 145">
            <a:extLst>
              <a:ext uri="{FF2B5EF4-FFF2-40B4-BE49-F238E27FC236}">
                <a16:creationId xmlns:a16="http://schemas.microsoft.com/office/drawing/2014/main" id="{ABFF4FDD-D3A5-E162-C458-56CB69511F7F}"/>
              </a:ext>
            </a:extLst>
          </p:cNvPr>
          <p:cNvGrpSpPr/>
          <p:nvPr/>
        </p:nvGrpSpPr>
        <p:grpSpPr>
          <a:xfrm>
            <a:off x="290325" y="1009390"/>
            <a:ext cx="4462920" cy="3180960"/>
            <a:chOff x="290325" y="1009390"/>
            <a:chExt cx="4462920" cy="3180960"/>
          </a:xfrm>
        </p:grpSpPr>
        <mc:AlternateContent xmlns:mc="http://schemas.openxmlformats.org/markup-compatibility/2006" xmlns:p14="http://schemas.microsoft.com/office/powerpoint/2010/main">
          <mc:Choice Requires="p14">
            <p:contentPart p14:bwMode="auto" r:id="rId106">
              <p14:nvContentPartPr>
                <p14:cNvPr id="55" name="Ink 54">
                  <a:extLst>
                    <a:ext uri="{FF2B5EF4-FFF2-40B4-BE49-F238E27FC236}">
                      <a16:creationId xmlns:a16="http://schemas.microsoft.com/office/drawing/2014/main" id="{5B0293AB-0E38-2400-BBB7-19F9286BC739}"/>
                    </a:ext>
                  </a:extLst>
                </p14:cNvPr>
                <p14:cNvContentPartPr/>
                <p14:nvPr/>
              </p14:nvContentPartPr>
              <p14:xfrm>
                <a:off x="1430805" y="3817750"/>
                <a:ext cx="19440" cy="295200"/>
              </p14:xfrm>
            </p:contentPart>
          </mc:Choice>
          <mc:Fallback xmlns="">
            <p:pic>
              <p:nvPicPr>
                <p:cNvPr id="55" name="Ink 54">
                  <a:extLst>
                    <a:ext uri="{FF2B5EF4-FFF2-40B4-BE49-F238E27FC236}">
                      <a16:creationId xmlns:a16="http://schemas.microsoft.com/office/drawing/2014/main" id="{5B0293AB-0E38-2400-BBB7-19F9286BC739}"/>
                    </a:ext>
                  </a:extLst>
                </p:cNvPr>
                <p:cNvPicPr/>
                <p:nvPr/>
              </p:nvPicPr>
              <p:blipFill>
                <a:blip r:embed="rId107"/>
                <a:stretch>
                  <a:fillRect/>
                </a:stretch>
              </p:blipFill>
              <p:spPr>
                <a:xfrm>
                  <a:off x="1422165" y="3809110"/>
                  <a:ext cx="370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6" name="Ink 55">
                  <a:extLst>
                    <a:ext uri="{FF2B5EF4-FFF2-40B4-BE49-F238E27FC236}">
                      <a16:creationId xmlns:a16="http://schemas.microsoft.com/office/drawing/2014/main" id="{3D1C5F82-8F6A-2DC8-9506-51DBD4EF3FDD}"/>
                    </a:ext>
                  </a:extLst>
                </p14:cNvPr>
                <p14:cNvContentPartPr/>
                <p14:nvPr/>
              </p14:nvContentPartPr>
              <p14:xfrm>
                <a:off x="1566165" y="3881830"/>
                <a:ext cx="139680" cy="176400"/>
              </p14:xfrm>
            </p:contentPart>
          </mc:Choice>
          <mc:Fallback xmlns="">
            <p:pic>
              <p:nvPicPr>
                <p:cNvPr id="56" name="Ink 55">
                  <a:extLst>
                    <a:ext uri="{FF2B5EF4-FFF2-40B4-BE49-F238E27FC236}">
                      <a16:creationId xmlns:a16="http://schemas.microsoft.com/office/drawing/2014/main" id="{3D1C5F82-8F6A-2DC8-9506-51DBD4EF3FDD}"/>
                    </a:ext>
                  </a:extLst>
                </p:cNvPr>
                <p:cNvPicPr/>
                <p:nvPr/>
              </p:nvPicPr>
              <p:blipFill>
                <a:blip r:embed="rId109"/>
                <a:stretch>
                  <a:fillRect/>
                </a:stretch>
              </p:blipFill>
              <p:spPr>
                <a:xfrm>
                  <a:off x="1557525" y="3873190"/>
                  <a:ext cx="157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7" name="Ink 56">
                  <a:extLst>
                    <a:ext uri="{FF2B5EF4-FFF2-40B4-BE49-F238E27FC236}">
                      <a16:creationId xmlns:a16="http://schemas.microsoft.com/office/drawing/2014/main" id="{902A2765-CBE7-D8D3-4338-74D5FC9FEB0A}"/>
                    </a:ext>
                  </a:extLst>
                </p14:cNvPr>
                <p14:cNvContentPartPr/>
                <p14:nvPr/>
              </p14:nvContentPartPr>
              <p14:xfrm>
                <a:off x="1774965" y="3865990"/>
                <a:ext cx="170280" cy="192960"/>
              </p14:xfrm>
            </p:contentPart>
          </mc:Choice>
          <mc:Fallback xmlns="">
            <p:pic>
              <p:nvPicPr>
                <p:cNvPr id="57" name="Ink 56">
                  <a:extLst>
                    <a:ext uri="{FF2B5EF4-FFF2-40B4-BE49-F238E27FC236}">
                      <a16:creationId xmlns:a16="http://schemas.microsoft.com/office/drawing/2014/main" id="{902A2765-CBE7-D8D3-4338-74D5FC9FEB0A}"/>
                    </a:ext>
                  </a:extLst>
                </p:cNvPr>
                <p:cNvPicPr/>
                <p:nvPr/>
              </p:nvPicPr>
              <p:blipFill>
                <a:blip r:embed="rId111"/>
                <a:stretch>
                  <a:fillRect/>
                </a:stretch>
              </p:blipFill>
              <p:spPr>
                <a:xfrm>
                  <a:off x="1766325" y="3857350"/>
                  <a:ext cx="187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 name="Ink 57">
                  <a:extLst>
                    <a:ext uri="{FF2B5EF4-FFF2-40B4-BE49-F238E27FC236}">
                      <a16:creationId xmlns:a16="http://schemas.microsoft.com/office/drawing/2014/main" id="{D27FA65B-F043-9602-0021-33A4029DD7AA}"/>
                    </a:ext>
                  </a:extLst>
                </p14:cNvPr>
                <p14:cNvContentPartPr/>
                <p14:nvPr/>
              </p14:nvContentPartPr>
              <p14:xfrm>
                <a:off x="2005005" y="3898390"/>
                <a:ext cx="149400" cy="160200"/>
              </p14:xfrm>
            </p:contentPart>
          </mc:Choice>
          <mc:Fallback xmlns="">
            <p:pic>
              <p:nvPicPr>
                <p:cNvPr id="58" name="Ink 57">
                  <a:extLst>
                    <a:ext uri="{FF2B5EF4-FFF2-40B4-BE49-F238E27FC236}">
                      <a16:creationId xmlns:a16="http://schemas.microsoft.com/office/drawing/2014/main" id="{D27FA65B-F043-9602-0021-33A4029DD7AA}"/>
                    </a:ext>
                  </a:extLst>
                </p:cNvPr>
                <p:cNvPicPr/>
                <p:nvPr/>
              </p:nvPicPr>
              <p:blipFill>
                <a:blip r:embed="rId113"/>
                <a:stretch>
                  <a:fillRect/>
                </a:stretch>
              </p:blipFill>
              <p:spPr>
                <a:xfrm>
                  <a:off x="1996005" y="3889750"/>
                  <a:ext cx="1670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Ink 58">
                  <a:extLst>
                    <a:ext uri="{FF2B5EF4-FFF2-40B4-BE49-F238E27FC236}">
                      <a16:creationId xmlns:a16="http://schemas.microsoft.com/office/drawing/2014/main" id="{03A30372-5F4D-5D23-0E00-009281752DAC}"/>
                    </a:ext>
                  </a:extLst>
                </p14:cNvPr>
                <p14:cNvContentPartPr/>
                <p14:nvPr/>
              </p14:nvContentPartPr>
              <p14:xfrm>
                <a:off x="2501085" y="3863110"/>
                <a:ext cx="102960" cy="327240"/>
              </p14:xfrm>
            </p:contentPart>
          </mc:Choice>
          <mc:Fallback xmlns="">
            <p:pic>
              <p:nvPicPr>
                <p:cNvPr id="59" name="Ink 58">
                  <a:extLst>
                    <a:ext uri="{FF2B5EF4-FFF2-40B4-BE49-F238E27FC236}">
                      <a16:creationId xmlns:a16="http://schemas.microsoft.com/office/drawing/2014/main" id="{03A30372-5F4D-5D23-0E00-009281752DAC}"/>
                    </a:ext>
                  </a:extLst>
                </p:cNvPr>
                <p:cNvPicPr/>
                <p:nvPr/>
              </p:nvPicPr>
              <p:blipFill>
                <a:blip r:embed="rId115"/>
                <a:stretch>
                  <a:fillRect/>
                </a:stretch>
              </p:blipFill>
              <p:spPr>
                <a:xfrm>
                  <a:off x="2492445" y="3854110"/>
                  <a:ext cx="120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Ink 59">
                  <a:extLst>
                    <a:ext uri="{FF2B5EF4-FFF2-40B4-BE49-F238E27FC236}">
                      <a16:creationId xmlns:a16="http://schemas.microsoft.com/office/drawing/2014/main" id="{D6126121-7D1C-CC96-4D4C-F0225C5705B7}"/>
                    </a:ext>
                  </a:extLst>
                </p14:cNvPr>
                <p14:cNvContentPartPr/>
                <p14:nvPr/>
              </p14:nvContentPartPr>
              <p14:xfrm>
                <a:off x="2676765" y="3894070"/>
                <a:ext cx="88200" cy="257400"/>
              </p14:xfrm>
            </p:contentPart>
          </mc:Choice>
          <mc:Fallback xmlns="">
            <p:pic>
              <p:nvPicPr>
                <p:cNvPr id="60" name="Ink 59">
                  <a:extLst>
                    <a:ext uri="{FF2B5EF4-FFF2-40B4-BE49-F238E27FC236}">
                      <a16:creationId xmlns:a16="http://schemas.microsoft.com/office/drawing/2014/main" id="{D6126121-7D1C-CC96-4D4C-F0225C5705B7}"/>
                    </a:ext>
                  </a:extLst>
                </p:cNvPr>
                <p:cNvPicPr/>
                <p:nvPr/>
              </p:nvPicPr>
              <p:blipFill>
                <a:blip r:embed="rId117"/>
                <a:stretch>
                  <a:fillRect/>
                </a:stretch>
              </p:blipFill>
              <p:spPr>
                <a:xfrm>
                  <a:off x="2667765" y="3885430"/>
                  <a:ext cx="105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Ink 60">
                  <a:extLst>
                    <a:ext uri="{FF2B5EF4-FFF2-40B4-BE49-F238E27FC236}">
                      <a16:creationId xmlns:a16="http://schemas.microsoft.com/office/drawing/2014/main" id="{9AF8A813-41A2-9877-BAE8-EEFDD372AD3E}"/>
                    </a:ext>
                  </a:extLst>
                </p14:cNvPr>
                <p14:cNvContentPartPr/>
                <p14:nvPr/>
              </p14:nvContentPartPr>
              <p14:xfrm>
                <a:off x="2832645" y="3796870"/>
                <a:ext cx="59040" cy="223560"/>
              </p14:xfrm>
            </p:contentPart>
          </mc:Choice>
          <mc:Fallback xmlns="">
            <p:pic>
              <p:nvPicPr>
                <p:cNvPr id="61" name="Ink 60">
                  <a:extLst>
                    <a:ext uri="{FF2B5EF4-FFF2-40B4-BE49-F238E27FC236}">
                      <a16:creationId xmlns:a16="http://schemas.microsoft.com/office/drawing/2014/main" id="{9AF8A813-41A2-9877-BAE8-EEFDD372AD3E}"/>
                    </a:ext>
                  </a:extLst>
                </p:cNvPr>
                <p:cNvPicPr/>
                <p:nvPr/>
              </p:nvPicPr>
              <p:blipFill>
                <a:blip r:embed="rId119"/>
                <a:stretch>
                  <a:fillRect/>
                </a:stretch>
              </p:blipFill>
              <p:spPr>
                <a:xfrm>
                  <a:off x="2824005" y="3787870"/>
                  <a:ext cx="766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1">
                  <a:extLst>
                    <a:ext uri="{FF2B5EF4-FFF2-40B4-BE49-F238E27FC236}">
                      <a16:creationId xmlns:a16="http://schemas.microsoft.com/office/drawing/2014/main" id="{0CE2DE36-F140-5717-E7A2-FA6641FAF412}"/>
                    </a:ext>
                  </a:extLst>
                </p14:cNvPr>
                <p14:cNvContentPartPr/>
                <p14:nvPr/>
              </p14:nvContentPartPr>
              <p14:xfrm>
                <a:off x="3112365" y="3901630"/>
                <a:ext cx="206280" cy="16560"/>
              </p14:xfrm>
            </p:contentPart>
          </mc:Choice>
          <mc:Fallback xmlns="">
            <p:pic>
              <p:nvPicPr>
                <p:cNvPr id="92" name="Ink 91">
                  <a:extLst>
                    <a:ext uri="{FF2B5EF4-FFF2-40B4-BE49-F238E27FC236}">
                      <a16:creationId xmlns:a16="http://schemas.microsoft.com/office/drawing/2014/main" id="{0CE2DE36-F140-5717-E7A2-FA6641FAF412}"/>
                    </a:ext>
                  </a:extLst>
                </p:cNvPr>
                <p:cNvPicPr/>
                <p:nvPr/>
              </p:nvPicPr>
              <p:blipFill>
                <a:blip r:embed="rId121"/>
                <a:stretch>
                  <a:fillRect/>
                </a:stretch>
              </p:blipFill>
              <p:spPr>
                <a:xfrm>
                  <a:off x="3103365" y="3892990"/>
                  <a:ext cx="223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D91E5B20-5EEA-7DAB-C549-CAA7FB93C3DA}"/>
                    </a:ext>
                  </a:extLst>
                </p14:cNvPr>
                <p14:cNvContentPartPr/>
                <p14:nvPr/>
              </p14:nvContentPartPr>
              <p14:xfrm>
                <a:off x="3607365" y="3850510"/>
                <a:ext cx="18720" cy="208800"/>
              </p14:xfrm>
            </p:contentPart>
          </mc:Choice>
          <mc:Fallback xmlns="">
            <p:pic>
              <p:nvPicPr>
                <p:cNvPr id="93" name="Ink 92">
                  <a:extLst>
                    <a:ext uri="{FF2B5EF4-FFF2-40B4-BE49-F238E27FC236}">
                      <a16:creationId xmlns:a16="http://schemas.microsoft.com/office/drawing/2014/main" id="{D91E5B20-5EEA-7DAB-C549-CAA7FB93C3DA}"/>
                    </a:ext>
                  </a:extLst>
                </p:cNvPr>
                <p:cNvPicPr/>
                <p:nvPr/>
              </p:nvPicPr>
              <p:blipFill>
                <a:blip r:embed="rId123"/>
                <a:stretch>
                  <a:fillRect/>
                </a:stretch>
              </p:blipFill>
              <p:spPr>
                <a:xfrm>
                  <a:off x="3598725" y="3841870"/>
                  <a:ext cx="36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12203902-EABE-3B48-3721-FD07A540320C}"/>
                    </a:ext>
                  </a:extLst>
                </p14:cNvPr>
                <p14:cNvContentPartPr/>
                <p14:nvPr/>
              </p14:nvContentPartPr>
              <p14:xfrm>
                <a:off x="3586125" y="3785350"/>
                <a:ext cx="129600" cy="132480"/>
              </p14:xfrm>
            </p:contentPart>
          </mc:Choice>
          <mc:Fallback xmlns="">
            <p:pic>
              <p:nvPicPr>
                <p:cNvPr id="94" name="Ink 93">
                  <a:extLst>
                    <a:ext uri="{FF2B5EF4-FFF2-40B4-BE49-F238E27FC236}">
                      <a16:creationId xmlns:a16="http://schemas.microsoft.com/office/drawing/2014/main" id="{12203902-EABE-3B48-3721-FD07A540320C}"/>
                    </a:ext>
                  </a:extLst>
                </p:cNvPr>
                <p:cNvPicPr/>
                <p:nvPr/>
              </p:nvPicPr>
              <p:blipFill>
                <a:blip r:embed="rId125"/>
                <a:stretch>
                  <a:fillRect/>
                </a:stretch>
              </p:blipFill>
              <p:spPr>
                <a:xfrm>
                  <a:off x="3577125" y="3776710"/>
                  <a:ext cx="147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C65E369E-2794-168A-E803-5BFF7D9E841C}"/>
                    </a:ext>
                  </a:extLst>
                </p14:cNvPr>
                <p14:cNvContentPartPr/>
                <p14:nvPr/>
              </p14:nvContentPartPr>
              <p14:xfrm>
                <a:off x="3760365" y="3831070"/>
                <a:ext cx="295560" cy="188280"/>
              </p14:xfrm>
            </p:contentPart>
          </mc:Choice>
          <mc:Fallback xmlns="">
            <p:pic>
              <p:nvPicPr>
                <p:cNvPr id="95" name="Ink 94">
                  <a:extLst>
                    <a:ext uri="{FF2B5EF4-FFF2-40B4-BE49-F238E27FC236}">
                      <a16:creationId xmlns:a16="http://schemas.microsoft.com/office/drawing/2014/main" id="{C65E369E-2794-168A-E803-5BFF7D9E841C}"/>
                    </a:ext>
                  </a:extLst>
                </p:cNvPr>
                <p:cNvPicPr/>
                <p:nvPr/>
              </p:nvPicPr>
              <p:blipFill>
                <a:blip r:embed="rId127"/>
                <a:stretch>
                  <a:fillRect/>
                </a:stretch>
              </p:blipFill>
              <p:spPr>
                <a:xfrm>
                  <a:off x="3751725" y="3822070"/>
                  <a:ext cx="313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8BE4D5AB-62D1-9BD8-4A13-95FB996062D4}"/>
                    </a:ext>
                  </a:extLst>
                </p14:cNvPr>
                <p14:cNvContentPartPr/>
                <p14:nvPr/>
              </p14:nvContentPartPr>
              <p14:xfrm>
                <a:off x="4082565" y="3834670"/>
                <a:ext cx="327240" cy="328680"/>
              </p14:xfrm>
            </p:contentPart>
          </mc:Choice>
          <mc:Fallback xmlns="">
            <p:pic>
              <p:nvPicPr>
                <p:cNvPr id="96" name="Ink 95">
                  <a:extLst>
                    <a:ext uri="{FF2B5EF4-FFF2-40B4-BE49-F238E27FC236}">
                      <a16:creationId xmlns:a16="http://schemas.microsoft.com/office/drawing/2014/main" id="{8BE4D5AB-62D1-9BD8-4A13-95FB996062D4}"/>
                    </a:ext>
                  </a:extLst>
                </p:cNvPr>
                <p:cNvPicPr/>
                <p:nvPr/>
              </p:nvPicPr>
              <p:blipFill>
                <a:blip r:embed="rId129"/>
                <a:stretch>
                  <a:fillRect/>
                </a:stretch>
              </p:blipFill>
              <p:spPr>
                <a:xfrm>
                  <a:off x="4073925" y="3825670"/>
                  <a:ext cx="3448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a16="http://schemas.microsoft.com/office/drawing/2014/main" id="{BECB3F37-8135-D0B9-7F6A-9C75F0CBA517}"/>
                    </a:ext>
                  </a:extLst>
                </p14:cNvPr>
                <p14:cNvContentPartPr/>
                <p14:nvPr/>
              </p14:nvContentPartPr>
              <p14:xfrm>
                <a:off x="4472445" y="3822790"/>
                <a:ext cx="121680" cy="164160"/>
              </p14:xfrm>
            </p:contentPart>
          </mc:Choice>
          <mc:Fallback xmlns="">
            <p:pic>
              <p:nvPicPr>
                <p:cNvPr id="97" name="Ink 96">
                  <a:extLst>
                    <a:ext uri="{FF2B5EF4-FFF2-40B4-BE49-F238E27FC236}">
                      <a16:creationId xmlns:a16="http://schemas.microsoft.com/office/drawing/2014/main" id="{BECB3F37-8135-D0B9-7F6A-9C75F0CBA517}"/>
                    </a:ext>
                  </a:extLst>
                </p:cNvPr>
                <p:cNvPicPr/>
                <p:nvPr/>
              </p:nvPicPr>
              <p:blipFill>
                <a:blip r:embed="rId131"/>
                <a:stretch>
                  <a:fillRect/>
                </a:stretch>
              </p:blipFill>
              <p:spPr>
                <a:xfrm>
                  <a:off x="4463805" y="3814150"/>
                  <a:ext cx="139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Ink 97">
                  <a:extLst>
                    <a:ext uri="{FF2B5EF4-FFF2-40B4-BE49-F238E27FC236}">
                      <a16:creationId xmlns:a16="http://schemas.microsoft.com/office/drawing/2014/main" id="{B58FD7F6-7A58-69A0-1DA6-61C1FCA5F07F}"/>
                    </a:ext>
                  </a:extLst>
                </p14:cNvPr>
                <p14:cNvContentPartPr/>
                <p14:nvPr/>
              </p14:nvContentPartPr>
              <p14:xfrm>
                <a:off x="4622925" y="3789670"/>
                <a:ext cx="130320" cy="166320"/>
              </p14:xfrm>
            </p:contentPart>
          </mc:Choice>
          <mc:Fallback xmlns="">
            <p:pic>
              <p:nvPicPr>
                <p:cNvPr id="98" name="Ink 97">
                  <a:extLst>
                    <a:ext uri="{FF2B5EF4-FFF2-40B4-BE49-F238E27FC236}">
                      <a16:creationId xmlns:a16="http://schemas.microsoft.com/office/drawing/2014/main" id="{B58FD7F6-7A58-69A0-1DA6-61C1FCA5F07F}"/>
                    </a:ext>
                  </a:extLst>
                </p:cNvPr>
                <p:cNvPicPr/>
                <p:nvPr/>
              </p:nvPicPr>
              <p:blipFill>
                <a:blip r:embed="rId133"/>
                <a:stretch>
                  <a:fillRect/>
                </a:stretch>
              </p:blipFill>
              <p:spPr>
                <a:xfrm>
                  <a:off x="4613925" y="3781030"/>
                  <a:ext cx="1479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 name="Ink 2">
                  <a:extLst>
                    <a:ext uri="{FF2B5EF4-FFF2-40B4-BE49-F238E27FC236}">
                      <a16:creationId xmlns:a16="http://schemas.microsoft.com/office/drawing/2014/main" id="{0D8FB1F8-7481-7C54-5EED-76AE84D930C9}"/>
                    </a:ext>
                  </a:extLst>
                </p14:cNvPr>
                <p14:cNvContentPartPr/>
                <p14:nvPr/>
              </p14:nvContentPartPr>
              <p14:xfrm>
                <a:off x="490485" y="1196590"/>
                <a:ext cx="3690000" cy="162360"/>
              </p14:xfrm>
            </p:contentPart>
          </mc:Choice>
          <mc:Fallback xmlns="">
            <p:pic>
              <p:nvPicPr>
                <p:cNvPr id="3" name="Ink 2">
                  <a:extLst>
                    <a:ext uri="{FF2B5EF4-FFF2-40B4-BE49-F238E27FC236}">
                      <a16:creationId xmlns:a16="http://schemas.microsoft.com/office/drawing/2014/main" id="{0D8FB1F8-7481-7C54-5EED-76AE84D930C9}"/>
                    </a:ext>
                  </a:extLst>
                </p:cNvPr>
                <p:cNvPicPr/>
                <p:nvPr/>
              </p:nvPicPr>
              <p:blipFill>
                <a:blip r:embed="rId135"/>
                <a:stretch>
                  <a:fillRect/>
                </a:stretch>
              </p:blipFill>
              <p:spPr>
                <a:xfrm>
                  <a:off x="481845" y="1187590"/>
                  <a:ext cx="3707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 name="Ink 3">
                  <a:extLst>
                    <a:ext uri="{FF2B5EF4-FFF2-40B4-BE49-F238E27FC236}">
                      <a16:creationId xmlns:a16="http://schemas.microsoft.com/office/drawing/2014/main" id="{0F17602B-9DE0-C3DA-A17F-188B1638B20F}"/>
                    </a:ext>
                  </a:extLst>
                </p14:cNvPr>
                <p14:cNvContentPartPr/>
                <p14:nvPr/>
              </p14:nvContentPartPr>
              <p14:xfrm>
                <a:off x="290325" y="1201990"/>
                <a:ext cx="3917160" cy="2314080"/>
              </p14:xfrm>
            </p:contentPart>
          </mc:Choice>
          <mc:Fallback xmlns="">
            <p:pic>
              <p:nvPicPr>
                <p:cNvPr id="4" name="Ink 3">
                  <a:extLst>
                    <a:ext uri="{FF2B5EF4-FFF2-40B4-BE49-F238E27FC236}">
                      <a16:creationId xmlns:a16="http://schemas.microsoft.com/office/drawing/2014/main" id="{0F17602B-9DE0-C3DA-A17F-188B1638B20F}"/>
                    </a:ext>
                  </a:extLst>
                </p:cNvPr>
                <p:cNvPicPr/>
                <p:nvPr/>
              </p:nvPicPr>
              <p:blipFill>
                <a:blip r:embed="rId137"/>
                <a:stretch>
                  <a:fillRect/>
                </a:stretch>
              </p:blipFill>
              <p:spPr>
                <a:xfrm>
                  <a:off x="281325" y="1193350"/>
                  <a:ext cx="3934800" cy="2331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 name="Ink 4">
                  <a:extLst>
                    <a:ext uri="{FF2B5EF4-FFF2-40B4-BE49-F238E27FC236}">
                      <a16:creationId xmlns:a16="http://schemas.microsoft.com/office/drawing/2014/main" id="{BAEBD844-6E95-C535-EBFC-1B0A1B0AF09D}"/>
                    </a:ext>
                  </a:extLst>
                </p14:cNvPr>
                <p14:cNvContentPartPr/>
                <p14:nvPr/>
              </p14:nvContentPartPr>
              <p14:xfrm>
                <a:off x="4097325" y="1326910"/>
                <a:ext cx="221760" cy="2327040"/>
              </p14:xfrm>
            </p:contentPart>
          </mc:Choice>
          <mc:Fallback xmlns="">
            <p:pic>
              <p:nvPicPr>
                <p:cNvPr id="5" name="Ink 4">
                  <a:extLst>
                    <a:ext uri="{FF2B5EF4-FFF2-40B4-BE49-F238E27FC236}">
                      <a16:creationId xmlns:a16="http://schemas.microsoft.com/office/drawing/2014/main" id="{BAEBD844-6E95-C535-EBFC-1B0A1B0AF09D}"/>
                    </a:ext>
                  </a:extLst>
                </p:cNvPr>
                <p:cNvPicPr/>
                <p:nvPr/>
              </p:nvPicPr>
              <p:blipFill>
                <a:blip r:embed="rId139"/>
                <a:stretch>
                  <a:fillRect/>
                </a:stretch>
              </p:blipFill>
              <p:spPr>
                <a:xfrm>
                  <a:off x="4088685" y="1318270"/>
                  <a:ext cx="239400" cy="2344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 name="Ink 5">
                  <a:extLst>
                    <a:ext uri="{FF2B5EF4-FFF2-40B4-BE49-F238E27FC236}">
                      <a16:creationId xmlns:a16="http://schemas.microsoft.com/office/drawing/2014/main" id="{3985DB6C-8C9E-50E3-FF4F-7E6E51640BAE}"/>
                    </a:ext>
                  </a:extLst>
                </p14:cNvPr>
                <p14:cNvContentPartPr/>
                <p14:nvPr/>
              </p14:nvContentPartPr>
              <p14:xfrm>
                <a:off x="745005" y="1486030"/>
                <a:ext cx="1692360" cy="813600"/>
              </p14:xfrm>
            </p:contentPart>
          </mc:Choice>
          <mc:Fallback xmlns="">
            <p:pic>
              <p:nvPicPr>
                <p:cNvPr id="6" name="Ink 5">
                  <a:extLst>
                    <a:ext uri="{FF2B5EF4-FFF2-40B4-BE49-F238E27FC236}">
                      <a16:creationId xmlns:a16="http://schemas.microsoft.com/office/drawing/2014/main" id="{3985DB6C-8C9E-50E3-FF4F-7E6E51640BAE}"/>
                    </a:ext>
                  </a:extLst>
                </p:cNvPr>
                <p:cNvPicPr/>
                <p:nvPr/>
              </p:nvPicPr>
              <p:blipFill>
                <a:blip r:embed="rId141"/>
                <a:stretch>
                  <a:fillRect/>
                </a:stretch>
              </p:blipFill>
              <p:spPr>
                <a:xfrm>
                  <a:off x="736365" y="1477390"/>
                  <a:ext cx="1710000" cy="831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 name="Ink 6">
                  <a:extLst>
                    <a:ext uri="{FF2B5EF4-FFF2-40B4-BE49-F238E27FC236}">
                      <a16:creationId xmlns:a16="http://schemas.microsoft.com/office/drawing/2014/main" id="{7C716D37-B5C4-5E80-2E2B-571ED8AEAAB2}"/>
                    </a:ext>
                  </a:extLst>
                </p14:cNvPr>
                <p14:cNvContentPartPr/>
                <p14:nvPr/>
              </p14:nvContentPartPr>
              <p14:xfrm>
                <a:off x="738885" y="1435990"/>
                <a:ext cx="1640880" cy="784800"/>
              </p14:xfrm>
            </p:contentPart>
          </mc:Choice>
          <mc:Fallback xmlns="">
            <p:pic>
              <p:nvPicPr>
                <p:cNvPr id="7" name="Ink 6">
                  <a:extLst>
                    <a:ext uri="{FF2B5EF4-FFF2-40B4-BE49-F238E27FC236}">
                      <a16:creationId xmlns:a16="http://schemas.microsoft.com/office/drawing/2014/main" id="{7C716D37-B5C4-5E80-2E2B-571ED8AEAAB2}"/>
                    </a:ext>
                  </a:extLst>
                </p:cNvPr>
                <p:cNvPicPr/>
                <p:nvPr/>
              </p:nvPicPr>
              <p:blipFill>
                <a:blip r:embed="rId143"/>
                <a:stretch>
                  <a:fillRect/>
                </a:stretch>
              </p:blipFill>
              <p:spPr>
                <a:xfrm>
                  <a:off x="729885" y="1427350"/>
                  <a:ext cx="1658520" cy="802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 name="Ink 8">
                  <a:extLst>
                    <a:ext uri="{FF2B5EF4-FFF2-40B4-BE49-F238E27FC236}">
                      <a16:creationId xmlns:a16="http://schemas.microsoft.com/office/drawing/2014/main" id="{E7AA60EE-8045-DBD1-731B-95EDA4756E53}"/>
                    </a:ext>
                  </a:extLst>
                </p14:cNvPr>
                <p14:cNvContentPartPr/>
                <p14:nvPr/>
              </p14:nvContentPartPr>
              <p14:xfrm>
                <a:off x="2477325" y="1631830"/>
                <a:ext cx="1316880" cy="786960"/>
              </p14:xfrm>
            </p:contentPart>
          </mc:Choice>
          <mc:Fallback xmlns="">
            <p:pic>
              <p:nvPicPr>
                <p:cNvPr id="9" name="Ink 8">
                  <a:extLst>
                    <a:ext uri="{FF2B5EF4-FFF2-40B4-BE49-F238E27FC236}">
                      <a16:creationId xmlns:a16="http://schemas.microsoft.com/office/drawing/2014/main" id="{E7AA60EE-8045-DBD1-731B-95EDA4756E53}"/>
                    </a:ext>
                  </a:extLst>
                </p:cNvPr>
                <p:cNvPicPr/>
                <p:nvPr/>
              </p:nvPicPr>
              <p:blipFill>
                <a:blip r:embed="rId145"/>
                <a:stretch>
                  <a:fillRect/>
                </a:stretch>
              </p:blipFill>
              <p:spPr>
                <a:xfrm>
                  <a:off x="2468325" y="1623190"/>
                  <a:ext cx="1334520" cy="804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 name="Ink 9">
                  <a:extLst>
                    <a:ext uri="{FF2B5EF4-FFF2-40B4-BE49-F238E27FC236}">
                      <a16:creationId xmlns:a16="http://schemas.microsoft.com/office/drawing/2014/main" id="{20DBE1EF-CBC0-7EA7-7849-C270EC8E2C26}"/>
                    </a:ext>
                  </a:extLst>
                </p14:cNvPr>
                <p14:cNvContentPartPr/>
                <p14:nvPr/>
              </p14:nvContentPartPr>
              <p14:xfrm>
                <a:off x="2670645" y="1576750"/>
                <a:ext cx="1507320" cy="739080"/>
              </p14:xfrm>
            </p:contentPart>
          </mc:Choice>
          <mc:Fallback xmlns="">
            <p:pic>
              <p:nvPicPr>
                <p:cNvPr id="10" name="Ink 9">
                  <a:extLst>
                    <a:ext uri="{FF2B5EF4-FFF2-40B4-BE49-F238E27FC236}">
                      <a16:creationId xmlns:a16="http://schemas.microsoft.com/office/drawing/2014/main" id="{20DBE1EF-CBC0-7EA7-7849-C270EC8E2C26}"/>
                    </a:ext>
                  </a:extLst>
                </p:cNvPr>
                <p:cNvPicPr/>
                <p:nvPr/>
              </p:nvPicPr>
              <p:blipFill>
                <a:blip r:embed="rId147"/>
                <a:stretch>
                  <a:fillRect/>
                </a:stretch>
              </p:blipFill>
              <p:spPr>
                <a:xfrm>
                  <a:off x="2661645" y="1568110"/>
                  <a:ext cx="152496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 name="Ink 10">
                  <a:extLst>
                    <a:ext uri="{FF2B5EF4-FFF2-40B4-BE49-F238E27FC236}">
                      <a16:creationId xmlns:a16="http://schemas.microsoft.com/office/drawing/2014/main" id="{46AE302C-4F7E-DBD0-ECEE-7118C0B50C9E}"/>
                    </a:ext>
                  </a:extLst>
                </p14:cNvPr>
                <p14:cNvContentPartPr/>
                <p14:nvPr/>
              </p14:nvContentPartPr>
              <p14:xfrm>
                <a:off x="578325" y="2487190"/>
                <a:ext cx="1783800" cy="950040"/>
              </p14:xfrm>
            </p:contentPart>
          </mc:Choice>
          <mc:Fallback xmlns="">
            <p:pic>
              <p:nvPicPr>
                <p:cNvPr id="11" name="Ink 10">
                  <a:extLst>
                    <a:ext uri="{FF2B5EF4-FFF2-40B4-BE49-F238E27FC236}">
                      <a16:creationId xmlns:a16="http://schemas.microsoft.com/office/drawing/2014/main" id="{46AE302C-4F7E-DBD0-ECEE-7118C0B50C9E}"/>
                    </a:ext>
                  </a:extLst>
                </p:cNvPr>
                <p:cNvPicPr/>
                <p:nvPr/>
              </p:nvPicPr>
              <p:blipFill>
                <a:blip r:embed="rId149"/>
                <a:stretch>
                  <a:fillRect/>
                </a:stretch>
              </p:blipFill>
              <p:spPr>
                <a:xfrm>
                  <a:off x="569685" y="2478550"/>
                  <a:ext cx="1801440" cy="9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 name="Ink 11">
                  <a:extLst>
                    <a:ext uri="{FF2B5EF4-FFF2-40B4-BE49-F238E27FC236}">
                      <a16:creationId xmlns:a16="http://schemas.microsoft.com/office/drawing/2014/main" id="{502F90F8-E35D-F3CE-65EC-6F4852F40CFA}"/>
                    </a:ext>
                  </a:extLst>
                </p14:cNvPr>
                <p14:cNvContentPartPr/>
                <p14:nvPr/>
              </p14:nvContentPartPr>
              <p14:xfrm>
                <a:off x="2483805" y="2629390"/>
                <a:ext cx="1572120" cy="808200"/>
              </p14:xfrm>
            </p:contentPart>
          </mc:Choice>
          <mc:Fallback xmlns="">
            <p:pic>
              <p:nvPicPr>
                <p:cNvPr id="12" name="Ink 11">
                  <a:extLst>
                    <a:ext uri="{FF2B5EF4-FFF2-40B4-BE49-F238E27FC236}">
                      <a16:creationId xmlns:a16="http://schemas.microsoft.com/office/drawing/2014/main" id="{502F90F8-E35D-F3CE-65EC-6F4852F40CFA}"/>
                    </a:ext>
                  </a:extLst>
                </p:cNvPr>
                <p:cNvPicPr/>
                <p:nvPr/>
              </p:nvPicPr>
              <p:blipFill>
                <a:blip r:embed="rId151"/>
                <a:stretch>
                  <a:fillRect/>
                </a:stretch>
              </p:blipFill>
              <p:spPr>
                <a:xfrm>
                  <a:off x="2474805" y="2620750"/>
                  <a:ext cx="15897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 name="Ink 13">
                  <a:extLst>
                    <a:ext uri="{FF2B5EF4-FFF2-40B4-BE49-F238E27FC236}">
                      <a16:creationId xmlns:a16="http://schemas.microsoft.com/office/drawing/2014/main" id="{70281BCD-E442-8613-E9D9-CA80A9A8DF58}"/>
                    </a:ext>
                  </a:extLst>
                </p14:cNvPr>
                <p14:cNvContentPartPr/>
                <p14:nvPr/>
              </p14:nvContentPartPr>
              <p14:xfrm>
                <a:off x="887565" y="1716070"/>
                <a:ext cx="22320" cy="200520"/>
              </p14:xfrm>
            </p:contentPart>
          </mc:Choice>
          <mc:Fallback xmlns="">
            <p:pic>
              <p:nvPicPr>
                <p:cNvPr id="14" name="Ink 13">
                  <a:extLst>
                    <a:ext uri="{FF2B5EF4-FFF2-40B4-BE49-F238E27FC236}">
                      <a16:creationId xmlns:a16="http://schemas.microsoft.com/office/drawing/2014/main" id="{70281BCD-E442-8613-E9D9-CA80A9A8DF58}"/>
                    </a:ext>
                  </a:extLst>
                </p:cNvPr>
                <p:cNvPicPr/>
                <p:nvPr/>
              </p:nvPicPr>
              <p:blipFill>
                <a:blip r:embed="rId153"/>
                <a:stretch>
                  <a:fillRect/>
                </a:stretch>
              </p:blipFill>
              <p:spPr>
                <a:xfrm>
                  <a:off x="878925" y="1707430"/>
                  <a:ext cx="39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 name="Ink 14">
                  <a:extLst>
                    <a:ext uri="{FF2B5EF4-FFF2-40B4-BE49-F238E27FC236}">
                      <a16:creationId xmlns:a16="http://schemas.microsoft.com/office/drawing/2014/main" id="{61B72EE8-5A31-70BF-5C19-DA16472CCEC4}"/>
                    </a:ext>
                  </a:extLst>
                </p14:cNvPr>
                <p14:cNvContentPartPr/>
                <p14:nvPr/>
              </p14:nvContentPartPr>
              <p14:xfrm>
                <a:off x="865605" y="1647310"/>
                <a:ext cx="179640" cy="169200"/>
              </p14:xfrm>
            </p:contentPart>
          </mc:Choice>
          <mc:Fallback xmlns="">
            <p:pic>
              <p:nvPicPr>
                <p:cNvPr id="15" name="Ink 14">
                  <a:extLst>
                    <a:ext uri="{FF2B5EF4-FFF2-40B4-BE49-F238E27FC236}">
                      <a16:creationId xmlns:a16="http://schemas.microsoft.com/office/drawing/2014/main" id="{61B72EE8-5A31-70BF-5C19-DA16472CCEC4}"/>
                    </a:ext>
                  </a:extLst>
                </p:cNvPr>
                <p:cNvPicPr/>
                <p:nvPr/>
              </p:nvPicPr>
              <p:blipFill>
                <a:blip r:embed="rId155"/>
                <a:stretch>
                  <a:fillRect/>
                </a:stretch>
              </p:blipFill>
              <p:spPr>
                <a:xfrm>
                  <a:off x="856965" y="1638670"/>
                  <a:ext cx="197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 name="Ink 15">
                  <a:extLst>
                    <a:ext uri="{FF2B5EF4-FFF2-40B4-BE49-F238E27FC236}">
                      <a16:creationId xmlns:a16="http://schemas.microsoft.com/office/drawing/2014/main" id="{A4ED6BEE-50C6-FA84-6186-EBBFD20EA514}"/>
                    </a:ext>
                  </a:extLst>
                </p14:cNvPr>
                <p14:cNvContentPartPr/>
                <p14:nvPr/>
              </p14:nvContentPartPr>
              <p14:xfrm>
                <a:off x="1070445" y="1765390"/>
                <a:ext cx="102960" cy="129960"/>
              </p14:xfrm>
            </p:contentPart>
          </mc:Choice>
          <mc:Fallback xmlns="">
            <p:pic>
              <p:nvPicPr>
                <p:cNvPr id="16" name="Ink 15">
                  <a:extLst>
                    <a:ext uri="{FF2B5EF4-FFF2-40B4-BE49-F238E27FC236}">
                      <a16:creationId xmlns:a16="http://schemas.microsoft.com/office/drawing/2014/main" id="{A4ED6BEE-50C6-FA84-6186-EBBFD20EA514}"/>
                    </a:ext>
                  </a:extLst>
                </p:cNvPr>
                <p:cNvPicPr/>
                <p:nvPr/>
              </p:nvPicPr>
              <p:blipFill>
                <a:blip r:embed="rId157"/>
                <a:stretch>
                  <a:fillRect/>
                </a:stretch>
              </p:blipFill>
              <p:spPr>
                <a:xfrm>
                  <a:off x="1061805" y="1756390"/>
                  <a:ext cx="120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 name="Ink 16">
                  <a:extLst>
                    <a:ext uri="{FF2B5EF4-FFF2-40B4-BE49-F238E27FC236}">
                      <a16:creationId xmlns:a16="http://schemas.microsoft.com/office/drawing/2014/main" id="{2E9A738E-9017-2CAA-5974-01AEAD9CDAD5}"/>
                    </a:ext>
                  </a:extLst>
                </p14:cNvPr>
                <p14:cNvContentPartPr/>
                <p14:nvPr/>
              </p14:nvContentPartPr>
              <p14:xfrm>
                <a:off x="1212285" y="1767910"/>
                <a:ext cx="105480" cy="131760"/>
              </p14:xfrm>
            </p:contentPart>
          </mc:Choice>
          <mc:Fallback xmlns="">
            <p:pic>
              <p:nvPicPr>
                <p:cNvPr id="17" name="Ink 16">
                  <a:extLst>
                    <a:ext uri="{FF2B5EF4-FFF2-40B4-BE49-F238E27FC236}">
                      <a16:creationId xmlns:a16="http://schemas.microsoft.com/office/drawing/2014/main" id="{2E9A738E-9017-2CAA-5974-01AEAD9CDAD5}"/>
                    </a:ext>
                  </a:extLst>
                </p:cNvPr>
                <p:cNvPicPr/>
                <p:nvPr/>
              </p:nvPicPr>
              <p:blipFill>
                <a:blip r:embed="rId159"/>
                <a:stretch>
                  <a:fillRect/>
                </a:stretch>
              </p:blipFill>
              <p:spPr>
                <a:xfrm>
                  <a:off x="1203645" y="1758910"/>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 name="Ink 17">
                  <a:extLst>
                    <a:ext uri="{FF2B5EF4-FFF2-40B4-BE49-F238E27FC236}">
                      <a16:creationId xmlns:a16="http://schemas.microsoft.com/office/drawing/2014/main" id="{B768AAAD-4E5F-7362-C727-CFE03D205808}"/>
                    </a:ext>
                  </a:extLst>
                </p14:cNvPr>
                <p14:cNvContentPartPr/>
                <p14:nvPr/>
              </p14:nvContentPartPr>
              <p14:xfrm>
                <a:off x="1301205" y="1779070"/>
                <a:ext cx="113400" cy="130320"/>
              </p14:xfrm>
            </p:contentPart>
          </mc:Choice>
          <mc:Fallback xmlns="">
            <p:pic>
              <p:nvPicPr>
                <p:cNvPr id="18" name="Ink 17">
                  <a:extLst>
                    <a:ext uri="{FF2B5EF4-FFF2-40B4-BE49-F238E27FC236}">
                      <a16:creationId xmlns:a16="http://schemas.microsoft.com/office/drawing/2014/main" id="{B768AAAD-4E5F-7362-C727-CFE03D205808}"/>
                    </a:ext>
                  </a:extLst>
                </p:cNvPr>
                <p:cNvPicPr/>
                <p:nvPr/>
              </p:nvPicPr>
              <p:blipFill>
                <a:blip r:embed="rId161"/>
                <a:stretch>
                  <a:fillRect/>
                </a:stretch>
              </p:blipFill>
              <p:spPr>
                <a:xfrm>
                  <a:off x="1292565" y="1770070"/>
                  <a:ext cx="131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9" name="Ink 18">
                  <a:extLst>
                    <a:ext uri="{FF2B5EF4-FFF2-40B4-BE49-F238E27FC236}">
                      <a16:creationId xmlns:a16="http://schemas.microsoft.com/office/drawing/2014/main" id="{3F9D2235-1383-AC50-A059-212D10DF06DE}"/>
                    </a:ext>
                  </a:extLst>
                </p14:cNvPr>
                <p14:cNvContentPartPr/>
                <p14:nvPr/>
              </p14:nvContentPartPr>
              <p14:xfrm>
                <a:off x="1420725" y="1780510"/>
                <a:ext cx="319320" cy="178560"/>
              </p14:xfrm>
            </p:contentPart>
          </mc:Choice>
          <mc:Fallback xmlns="">
            <p:pic>
              <p:nvPicPr>
                <p:cNvPr id="19" name="Ink 18">
                  <a:extLst>
                    <a:ext uri="{FF2B5EF4-FFF2-40B4-BE49-F238E27FC236}">
                      <a16:creationId xmlns:a16="http://schemas.microsoft.com/office/drawing/2014/main" id="{3F9D2235-1383-AC50-A059-212D10DF06DE}"/>
                    </a:ext>
                  </a:extLst>
                </p:cNvPr>
                <p:cNvPicPr/>
                <p:nvPr/>
              </p:nvPicPr>
              <p:blipFill>
                <a:blip r:embed="rId163"/>
                <a:stretch>
                  <a:fillRect/>
                </a:stretch>
              </p:blipFill>
              <p:spPr>
                <a:xfrm>
                  <a:off x="1411725" y="1771870"/>
                  <a:ext cx="336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 name="Ink 19">
                  <a:extLst>
                    <a:ext uri="{FF2B5EF4-FFF2-40B4-BE49-F238E27FC236}">
                      <a16:creationId xmlns:a16="http://schemas.microsoft.com/office/drawing/2014/main" id="{75D40DC2-08D0-C170-32B8-DC7A678FEB77}"/>
                    </a:ext>
                  </a:extLst>
                </p14:cNvPr>
                <p14:cNvContentPartPr/>
                <p14:nvPr/>
              </p14:nvContentPartPr>
              <p14:xfrm>
                <a:off x="1760925" y="1800310"/>
                <a:ext cx="256320" cy="125640"/>
              </p14:xfrm>
            </p:contentPart>
          </mc:Choice>
          <mc:Fallback xmlns="">
            <p:pic>
              <p:nvPicPr>
                <p:cNvPr id="20" name="Ink 19">
                  <a:extLst>
                    <a:ext uri="{FF2B5EF4-FFF2-40B4-BE49-F238E27FC236}">
                      <a16:creationId xmlns:a16="http://schemas.microsoft.com/office/drawing/2014/main" id="{75D40DC2-08D0-C170-32B8-DC7A678FEB77}"/>
                    </a:ext>
                  </a:extLst>
                </p:cNvPr>
                <p:cNvPicPr/>
                <p:nvPr/>
              </p:nvPicPr>
              <p:blipFill>
                <a:blip r:embed="rId165"/>
                <a:stretch>
                  <a:fillRect/>
                </a:stretch>
              </p:blipFill>
              <p:spPr>
                <a:xfrm>
                  <a:off x="1751925" y="1791670"/>
                  <a:ext cx="273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1" name="Ink 20">
                  <a:extLst>
                    <a:ext uri="{FF2B5EF4-FFF2-40B4-BE49-F238E27FC236}">
                      <a16:creationId xmlns:a16="http://schemas.microsoft.com/office/drawing/2014/main" id="{D57EDF53-126B-86DB-0F01-701FBB7E0978}"/>
                    </a:ext>
                  </a:extLst>
                </p14:cNvPr>
                <p14:cNvContentPartPr/>
                <p14:nvPr/>
              </p14:nvContentPartPr>
              <p14:xfrm>
                <a:off x="1595685" y="1991830"/>
                <a:ext cx="128520" cy="212400"/>
              </p14:xfrm>
            </p:contentPart>
          </mc:Choice>
          <mc:Fallback xmlns="">
            <p:pic>
              <p:nvPicPr>
                <p:cNvPr id="21" name="Ink 20">
                  <a:extLst>
                    <a:ext uri="{FF2B5EF4-FFF2-40B4-BE49-F238E27FC236}">
                      <a16:creationId xmlns:a16="http://schemas.microsoft.com/office/drawing/2014/main" id="{D57EDF53-126B-86DB-0F01-701FBB7E0978}"/>
                    </a:ext>
                  </a:extLst>
                </p:cNvPr>
                <p:cNvPicPr/>
                <p:nvPr/>
              </p:nvPicPr>
              <p:blipFill>
                <a:blip r:embed="rId167"/>
                <a:stretch>
                  <a:fillRect/>
                </a:stretch>
              </p:blipFill>
              <p:spPr>
                <a:xfrm>
                  <a:off x="1587045" y="1983190"/>
                  <a:ext cx="146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 name="Ink 21">
                  <a:extLst>
                    <a:ext uri="{FF2B5EF4-FFF2-40B4-BE49-F238E27FC236}">
                      <a16:creationId xmlns:a16="http://schemas.microsoft.com/office/drawing/2014/main" id="{8B0A0387-162B-6C0D-ABE0-4EAABE3CC9E1}"/>
                    </a:ext>
                  </a:extLst>
                </p14:cNvPr>
                <p14:cNvContentPartPr/>
                <p14:nvPr/>
              </p14:nvContentPartPr>
              <p14:xfrm>
                <a:off x="1642485" y="2095150"/>
                <a:ext cx="129960" cy="52560"/>
              </p14:xfrm>
            </p:contentPart>
          </mc:Choice>
          <mc:Fallback xmlns="">
            <p:pic>
              <p:nvPicPr>
                <p:cNvPr id="22" name="Ink 21">
                  <a:extLst>
                    <a:ext uri="{FF2B5EF4-FFF2-40B4-BE49-F238E27FC236}">
                      <a16:creationId xmlns:a16="http://schemas.microsoft.com/office/drawing/2014/main" id="{8B0A0387-162B-6C0D-ABE0-4EAABE3CC9E1}"/>
                    </a:ext>
                  </a:extLst>
                </p:cNvPr>
                <p:cNvPicPr/>
                <p:nvPr/>
              </p:nvPicPr>
              <p:blipFill>
                <a:blip r:embed="rId169"/>
                <a:stretch>
                  <a:fillRect/>
                </a:stretch>
              </p:blipFill>
              <p:spPr>
                <a:xfrm>
                  <a:off x="1633485" y="2086150"/>
                  <a:ext cx="147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3" name="Ink 22">
                  <a:extLst>
                    <a:ext uri="{FF2B5EF4-FFF2-40B4-BE49-F238E27FC236}">
                      <a16:creationId xmlns:a16="http://schemas.microsoft.com/office/drawing/2014/main" id="{C862E974-5DDB-1BC8-B8F0-D2388E641271}"/>
                    </a:ext>
                  </a:extLst>
                </p14:cNvPr>
                <p14:cNvContentPartPr/>
                <p14:nvPr/>
              </p14:nvContentPartPr>
              <p14:xfrm>
                <a:off x="1839405" y="2049430"/>
                <a:ext cx="101160" cy="165240"/>
              </p14:xfrm>
            </p:contentPart>
          </mc:Choice>
          <mc:Fallback xmlns="">
            <p:pic>
              <p:nvPicPr>
                <p:cNvPr id="23" name="Ink 22">
                  <a:extLst>
                    <a:ext uri="{FF2B5EF4-FFF2-40B4-BE49-F238E27FC236}">
                      <a16:creationId xmlns:a16="http://schemas.microsoft.com/office/drawing/2014/main" id="{C862E974-5DDB-1BC8-B8F0-D2388E641271}"/>
                    </a:ext>
                  </a:extLst>
                </p:cNvPr>
                <p:cNvPicPr/>
                <p:nvPr/>
              </p:nvPicPr>
              <p:blipFill>
                <a:blip r:embed="rId171"/>
                <a:stretch>
                  <a:fillRect/>
                </a:stretch>
              </p:blipFill>
              <p:spPr>
                <a:xfrm>
                  <a:off x="1830405" y="2040430"/>
                  <a:ext cx="118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 name="Ink 23">
                  <a:extLst>
                    <a:ext uri="{FF2B5EF4-FFF2-40B4-BE49-F238E27FC236}">
                      <a16:creationId xmlns:a16="http://schemas.microsoft.com/office/drawing/2014/main" id="{59AA971C-D43D-A4C0-820A-F555FC4DA1E9}"/>
                    </a:ext>
                  </a:extLst>
                </p14:cNvPr>
                <p14:cNvContentPartPr/>
                <p14:nvPr/>
              </p14:nvContentPartPr>
              <p14:xfrm>
                <a:off x="1952085" y="2027830"/>
                <a:ext cx="106560" cy="173520"/>
              </p14:xfrm>
            </p:contentPart>
          </mc:Choice>
          <mc:Fallback xmlns="">
            <p:pic>
              <p:nvPicPr>
                <p:cNvPr id="24" name="Ink 23">
                  <a:extLst>
                    <a:ext uri="{FF2B5EF4-FFF2-40B4-BE49-F238E27FC236}">
                      <a16:creationId xmlns:a16="http://schemas.microsoft.com/office/drawing/2014/main" id="{59AA971C-D43D-A4C0-820A-F555FC4DA1E9}"/>
                    </a:ext>
                  </a:extLst>
                </p:cNvPr>
                <p:cNvPicPr/>
                <p:nvPr/>
              </p:nvPicPr>
              <p:blipFill>
                <a:blip r:embed="rId173"/>
                <a:stretch>
                  <a:fillRect/>
                </a:stretch>
              </p:blipFill>
              <p:spPr>
                <a:xfrm>
                  <a:off x="1943085" y="2019190"/>
                  <a:ext cx="124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 name="Ink 25">
                  <a:extLst>
                    <a:ext uri="{FF2B5EF4-FFF2-40B4-BE49-F238E27FC236}">
                      <a16:creationId xmlns:a16="http://schemas.microsoft.com/office/drawing/2014/main" id="{7B8174E4-37BF-889D-C1E6-7C57FC7A99F5}"/>
                    </a:ext>
                  </a:extLst>
                </p14:cNvPr>
                <p14:cNvContentPartPr/>
                <p14:nvPr/>
              </p14:nvContentPartPr>
              <p14:xfrm>
                <a:off x="2733285" y="1789870"/>
                <a:ext cx="6480" cy="180000"/>
              </p14:xfrm>
            </p:contentPart>
          </mc:Choice>
          <mc:Fallback xmlns="">
            <p:pic>
              <p:nvPicPr>
                <p:cNvPr id="26" name="Ink 25">
                  <a:extLst>
                    <a:ext uri="{FF2B5EF4-FFF2-40B4-BE49-F238E27FC236}">
                      <a16:creationId xmlns:a16="http://schemas.microsoft.com/office/drawing/2014/main" id="{7B8174E4-37BF-889D-C1E6-7C57FC7A99F5}"/>
                    </a:ext>
                  </a:extLst>
                </p:cNvPr>
                <p:cNvPicPr/>
                <p:nvPr/>
              </p:nvPicPr>
              <p:blipFill>
                <a:blip r:embed="rId175"/>
                <a:stretch>
                  <a:fillRect/>
                </a:stretch>
              </p:blipFill>
              <p:spPr>
                <a:xfrm>
                  <a:off x="2724285" y="1781230"/>
                  <a:ext cx="24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7" name="Ink 26">
                  <a:extLst>
                    <a:ext uri="{FF2B5EF4-FFF2-40B4-BE49-F238E27FC236}">
                      <a16:creationId xmlns:a16="http://schemas.microsoft.com/office/drawing/2014/main" id="{DE9B570E-1257-415C-6525-8F9EFB00CAF3}"/>
                    </a:ext>
                  </a:extLst>
                </p14:cNvPr>
                <p14:cNvContentPartPr/>
                <p14:nvPr/>
              </p14:nvContentPartPr>
              <p14:xfrm>
                <a:off x="2611245" y="1787350"/>
                <a:ext cx="251280" cy="189720"/>
              </p14:xfrm>
            </p:contentPart>
          </mc:Choice>
          <mc:Fallback xmlns="">
            <p:pic>
              <p:nvPicPr>
                <p:cNvPr id="27" name="Ink 26">
                  <a:extLst>
                    <a:ext uri="{FF2B5EF4-FFF2-40B4-BE49-F238E27FC236}">
                      <a16:creationId xmlns:a16="http://schemas.microsoft.com/office/drawing/2014/main" id="{DE9B570E-1257-415C-6525-8F9EFB00CAF3}"/>
                    </a:ext>
                  </a:extLst>
                </p:cNvPr>
                <p:cNvPicPr/>
                <p:nvPr/>
              </p:nvPicPr>
              <p:blipFill>
                <a:blip r:embed="rId177"/>
                <a:stretch>
                  <a:fillRect/>
                </a:stretch>
              </p:blipFill>
              <p:spPr>
                <a:xfrm>
                  <a:off x="2602245" y="1778350"/>
                  <a:ext cx="268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 name="Ink 27">
                  <a:extLst>
                    <a:ext uri="{FF2B5EF4-FFF2-40B4-BE49-F238E27FC236}">
                      <a16:creationId xmlns:a16="http://schemas.microsoft.com/office/drawing/2014/main" id="{21731A67-E931-5A34-2C1B-C0986441B940}"/>
                    </a:ext>
                  </a:extLst>
                </p14:cNvPr>
                <p14:cNvContentPartPr/>
                <p14:nvPr/>
              </p14:nvContentPartPr>
              <p14:xfrm>
                <a:off x="2852805" y="1834150"/>
                <a:ext cx="225360" cy="125280"/>
              </p14:xfrm>
            </p:contentPart>
          </mc:Choice>
          <mc:Fallback xmlns="">
            <p:pic>
              <p:nvPicPr>
                <p:cNvPr id="28" name="Ink 27">
                  <a:extLst>
                    <a:ext uri="{FF2B5EF4-FFF2-40B4-BE49-F238E27FC236}">
                      <a16:creationId xmlns:a16="http://schemas.microsoft.com/office/drawing/2014/main" id="{21731A67-E931-5A34-2C1B-C0986441B940}"/>
                    </a:ext>
                  </a:extLst>
                </p:cNvPr>
                <p:cNvPicPr/>
                <p:nvPr/>
              </p:nvPicPr>
              <p:blipFill>
                <a:blip r:embed="rId179"/>
                <a:stretch>
                  <a:fillRect/>
                </a:stretch>
              </p:blipFill>
              <p:spPr>
                <a:xfrm>
                  <a:off x="2844165" y="1825510"/>
                  <a:ext cx="243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9" name="Ink 28">
                  <a:extLst>
                    <a:ext uri="{FF2B5EF4-FFF2-40B4-BE49-F238E27FC236}">
                      <a16:creationId xmlns:a16="http://schemas.microsoft.com/office/drawing/2014/main" id="{E57C17FF-04BD-E484-93FC-851F631CA0A9}"/>
                    </a:ext>
                  </a:extLst>
                </p14:cNvPr>
                <p14:cNvContentPartPr/>
                <p14:nvPr/>
              </p14:nvContentPartPr>
              <p14:xfrm>
                <a:off x="3037845" y="1714270"/>
                <a:ext cx="18360" cy="30600"/>
              </p14:xfrm>
            </p:contentPart>
          </mc:Choice>
          <mc:Fallback xmlns="">
            <p:pic>
              <p:nvPicPr>
                <p:cNvPr id="29" name="Ink 28">
                  <a:extLst>
                    <a:ext uri="{FF2B5EF4-FFF2-40B4-BE49-F238E27FC236}">
                      <a16:creationId xmlns:a16="http://schemas.microsoft.com/office/drawing/2014/main" id="{E57C17FF-04BD-E484-93FC-851F631CA0A9}"/>
                    </a:ext>
                  </a:extLst>
                </p:cNvPr>
                <p:cNvPicPr/>
                <p:nvPr/>
              </p:nvPicPr>
              <p:blipFill>
                <a:blip r:embed="rId181"/>
                <a:stretch>
                  <a:fillRect/>
                </a:stretch>
              </p:blipFill>
              <p:spPr>
                <a:xfrm>
                  <a:off x="3028845" y="1705630"/>
                  <a:ext cx="36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0" name="Ink 29">
                  <a:extLst>
                    <a:ext uri="{FF2B5EF4-FFF2-40B4-BE49-F238E27FC236}">
                      <a16:creationId xmlns:a16="http://schemas.microsoft.com/office/drawing/2014/main" id="{DA96BAF7-296C-9044-DA77-4FE3DA753AE0}"/>
                    </a:ext>
                  </a:extLst>
                </p14:cNvPr>
                <p14:cNvContentPartPr/>
                <p14:nvPr/>
              </p14:nvContentPartPr>
              <p14:xfrm>
                <a:off x="3115605" y="1824790"/>
                <a:ext cx="86400" cy="92160"/>
              </p14:xfrm>
            </p:contentPart>
          </mc:Choice>
          <mc:Fallback xmlns="">
            <p:pic>
              <p:nvPicPr>
                <p:cNvPr id="30" name="Ink 29">
                  <a:extLst>
                    <a:ext uri="{FF2B5EF4-FFF2-40B4-BE49-F238E27FC236}">
                      <a16:creationId xmlns:a16="http://schemas.microsoft.com/office/drawing/2014/main" id="{DA96BAF7-296C-9044-DA77-4FE3DA753AE0}"/>
                    </a:ext>
                  </a:extLst>
                </p:cNvPr>
                <p:cNvPicPr/>
                <p:nvPr/>
              </p:nvPicPr>
              <p:blipFill>
                <a:blip r:embed="rId183"/>
                <a:stretch>
                  <a:fillRect/>
                </a:stretch>
              </p:blipFill>
              <p:spPr>
                <a:xfrm>
                  <a:off x="3106605" y="1815790"/>
                  <a:ext cx="1040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1" name="Ink 30">
                  <a:extLst>
                    <a:ext uri="{FF2B5EF4-FFF2-40B4-BE49-F238E27FC236}">
                      <a16:creationId xmlns:a16="http://schemas.microsoft.com/office/drawing/2014/main" id="{CD05A994-94DE-21DF-9B91-D19780F216AB}"/>
                    </a:ext>
                  </a:extLst>
                </p14:cNvPr>
                <p14:cNvContentPartPr/>
                <p14:nvPr/>
              </p14:nvContentPartPr>
              <p14:xfrm>
                <a:off x="3260325" y="1795270"/>
                <a:ext cx="264600" cy="128880"/>
              </p14:xfrm>
            </p:contentPart>
          </mc:Choice>
          <mc:Fallback xmlns="">
            <p:pic>
              <p:nvPicPr>
                <p:cNvPr id="31" name="Ink 30">
                  <a:extLst>
                    <a:ext uri="{FF2B5EF4-FFF2-40B4-BE49-F238E27FC236}">
                      <a16:creationId xmlns:a16="http://schemas.microsoft.com/office/drawing/2014/main" id="{CD05A994-94DE-21DF-9B91-D19780F216AB}"/>
                    </a:ext>
                  </a:extLst>
                </p:cNvPr>
                <p:cNvPicPr/>
                <p:nvPr/>
              </p:nvPicPr>
              <p:blipFill>
                <a:blip r:embed="rId185"/>
                <a:stretch>
                  <a:fillRect/>
                </a:stretch>
              </p:blipFill>
              <p:spPr>
                <a:xfrm>
                  <a:off x="3251685" y="1786630"/>
                  <a:ext cx="282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2" name="Ink 31">
                  <a:extLst>
                    <a:ext uri="{FF2B5EF4-FFF2-40B4-BE49-F238E27FC236}">
                      <a16:creationId xmlns:a16="http://schemas.microsoft.com/office/drawing/2014/main" id="{E846A079-50AA-E13D-8142-04FE24826FD4}"/>
                    </a:ext>
                  </a:extLst>
                </p14:cNvPr>
                <p14:cNvContentPartPr/>
                <p14:nvPr/>
              </p14:nvContentPartPr>
              <p14:xfrm>
                <a:off x="3105165" y="2082910"/>
                <a:ext cx="317160" cy="240840"/>
              </p14:xfrm>
            </p:contentPart>
          </mc:Choice>
          <mc:Fallback xmlns="">
            <p:pic>
              <p:nvPicPr>
                <p:cNvPr id="32" name="Ink 31">
                  <a:extLst>
                    <a:ext uri="{FF2B5EF4-FFF2-40B4-BE49-F238E27FC236}">
                      <a16:creationId xmlns:a16="http://schemas.microsoft.com/office/drawing/2014/main" id="{E846A079-50AA-E13D-8142-04FE24826FD4}"/>
                    </a:ext>
                  </a:extLst>
                </p:cNvPr>
                <p:cNvPicPr/>
                <p:nvPr/>
              </p:nvPicPr>
              <p:blipFill>
                <a:blip r:embed="rId187"/>
                <a:stretch>
                  <a:fillRect/>
                </a:stretch>
              </p:blipFill>
              <p:spPr>
                <a:xfrm>
                  <a:off x="3096525" y="2074270"/>
                  <a:ext cx="334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3" name="Ink 32">
                  <a:extLst>
                    <a:ext uri="{FF2B5EF4-FFF2-40B4-BE49-F238E27FC236}">
                      <a16:creationId xmlns:a16="http://schemas.microsoft.com/office/drawing/2014/main" id="{90E9828B-2AF9-6995-461B-502D032DA691}"/>
                    </a:ext>
                  </a:extLst>
                </p14:cNvPr>
                <p14:cNvContentPartPr/>
                <p14:nvPr/>
              </p14:nvContentPartPr>
              <p14:xfrm>
                <a:off x="3445365" y="2052310"/>
                <a:ext cx="154080" cy="236880"/>
              </p14:xfrm>
            </p:contentPart>
          </mc:Choice>
          <mc:Fallback xmlns="">
            <p:pic>
              <p:nvPicPr>
                <p:cNvPr id="33" name="Ink 32">
                  <a:extLst>
                    <a:ext uri="{FF2B5EF4-FFF2-40B4-BE49-F238E27FC236}">
                      <a16:creationId xmlns:a16="http://schemas.microsoft.com/office/drawing/2014/main" id="{90E9828B-2AF9-6995-461B-502D032DA691}"/>
                    </a:ext>
                  </a:extLst>
                </p:cNvPr>
                <p:cNvPicPr/>
                <p:nvPr/>
              </p:nvPicPr>
              <p:blipFill>
                <a:blip r:embed="rId189"/>
                <a:stretch>
                  <a:fillRect/>
                </a:stretch>
              </p:blipFill>
              <p:spPr>
                <a:xfrm>
                  <a:off x="3436725" y="2043310"/>
                  <a:ext cx="171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5" name="Ink 34">
                  <a:extLst>
                    <a:ext uri="{FF2B5EF4-FFF2-40B4-BE49-F238E27FC236}">
                      <a16:creationId xmlns:a16="http://schemas.microsoft.com/office/drawing/2014/main" id="{CDB23DC7-CBE7-65CE-3139-B255D2D170FD}"/>
                    </a:ext>
                  </a:extLst>
                </p14:cNvPr>
                <p14:cNvContentPartPr/>
                <p14:nvPr/>
              </p14:nvContentPartPr>
              <p14:xfrm>
                <a:off x="824925" y="2747110"/>
                <a:ext cx="178560" cy="262440"/>
              </p14:xfrm>
            </p:contentPart>
          </mc:Choice>
          <mc:Fallback xmlns="">
            <p:pic>
              <p:nvPicPr>
                <p:cNvPr id="35" name="Ink 34">
                  <a:extLst>
                    <a:ext uri="{FF2B5EF4-FFF2-40B4-BE49-F238E27FC236}">
                      <a16:creationId xmlns:a16="http://schemas.microsoft.com/office/drawing/2014/main" id="{CDB23DC7-CBE7-65CE-3139-B255D2D170FD}"/>
                    </a:ext>
                  </a:extLst>
                </p:cNvPr>
                <p:cNvPicPr/>
                <p:nvPr/>
              </p:nvPicPr>
              <p:blipFill>
                <a:blip r:embed="rId191"/>
                <a:stretch>
                  <a:fillRect/>
                </a:stretch>
              </p:blipFill>
              <p:spPr>
                <a:xfrm>
                  <a:off x="815925" y="2738110"/>
                  <a:ext cx="1962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6" name="Ink 35">
                  <a:extLst>
                    <a:ext uri="{FF2B5EF4-FFF2-40B4-BE49-F238E27FC236}">
                      <a16:creationId xmlns:a16="http://schemas.microsoft.com/office/drawing/2014/main" id="{F6730B2B-569D-3003-B6BB-F78FEA9CF73E}"/>
                    </a:ext>
                  </a:extLst>
                </p14:cNvPr>
                <p14:cNvContentPartPr/>
                <p14:nvPr/>
              </p14:nvContentPartPr>
              <p14:xfrm>
                <a:off x="999885" y="2848630"/>
                <a:ext cx="95040" cy="130680"/>
              </p14:xfrm>
            </p:contentPart>
          </mc:Choice>
          <mc:Fallback xmlns="">
            <p:pic>
              <p:nvPicPr>
                <p:cNvPr id="36" name="Ink 35">
                  <a:extLst>
                    <a:ext uri="{FF2B5EF4-FFF2-40B4-BE49-F238E27FC236}">
                      <a16:creationId xmlns:a16="http://schemas.microsoft.com/office/drawing/2014/main" id="{F6730B2B-569D-3003-B6BB-F78FEA9CF73E}"/>
                    </a:ext>
                  </a:extLst>
                </p:cNvPr>
                <p:cNvPicPr/>
                <p:nvPr/>
              </p:nvPicPr>
              <p:blipFill>
                <a:blip r:embed="rId193"/>
                <a:stretch>
                  <a:fillRect/>
                </a:stretch>
              </p:blipFill>
              <p:spPr>
                <a:xfrm>
                  <a:off x="991245" y="2839990"/>
                  <a:ext cx="1126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7" name="Ink 36">
                  <a:extLst>
                    <a:ext uri="{FF2B5EF4-FFF2-40B4-BE49-F238E27FC236}">
                      <a16:creationId xmlns:a16="http://schemas.microsoft.com/office/drawing/2014/main" id="{E684E9EB-C81F-D3E3-B938-4B7B3C34B227}"/>
                    </a:ext>
                  </a:extLst>
                </p14:cNvPr>
                <p14:cNvContentPartPr/>
                <p14:nvPr/>
              </p14:nvContentPartPr>
              <p14:xfrm>
                <a:off x="1155405" y="2831350"/>
                <a:ext cx="109440" cy="134640"/>
              </p14:xfrm>
            </p:contentPart>
          </mc:Choice>
          <mc:Fallback xmlns="">
            <p:pic>
              <p:nvPicPr>
                <p:cNvPr id="37" name="Ink 36">
                  <a:extLst>
                    <a:ext uri="{FF2B5EF4-FFF2-40B4-BE49-F238E27FC236}">
                      <a16:creationId xmlns:a16="http://schemas.microsoft.com/office/drawing/2014/main" id="{E684E9EB-C81F-D3E3-B938-4B7B3C34B227}"/>
                    </a:ext>
                  </a:extLst>
                </p:cNvPr>
                <p:cNvPicPr/>
                <p:nvPr/>
              </p:nvPicPr>
              <p:blipFill>
                <a:blip r:embed="rId195"/>
                <a:stretch>
                  <a:fillRect/>
                </a:stretch>
              </p:blipFill>
              <p:spPr>
                <a:xfrm>
                  <a:off x="1146765" y="2822350"/>
                  <a:ext cx="127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8" name="Ink 37">
                  <a:extLst>
                    <a:ext uri="{FF2B5EF4-FFF2-40B4-BE49-F238E27FC236}">
                      <a16:creationId xmlns:a16="http://schemas.microsoft.com/office/drawing/2014/main" id="{C625FFDC-A6D2-2474-25C5-DB0EF13E5827}"/>
                    </a:ext>
                  </a:extLst>
                </p14:cNvPr>
                <p14:cNvContentPartPr/>
                <p14:nvPr/>
              </p14:nvContentPartPr>
              <p14:xfrm>
                <a:off x="1328205" y="2769430"/>
                <a:ext cx="216720" cy="225360"/>
              </p14:xfrm>
            </p:contentPart>
          </mc:Choice>
          <mc:Fallback xmlns="">
            <p:pic>
              <p:nvPicPr>
                <p:cNvPr id="38" name="Ink 37">
                  <a:extLst>
                    <a:ext uri="{FF2B5EF4-FFF2-40B4-BE49-F238E27FC236}">
                      <a16:creationId xmlns:a16="http://schemas.microsoft.com/office/drawing/2014/main" id="{C625FFDC-A6D2-2474-25C5-DB0EF13E5827}"/>
                    </a:ext>
                  </a:extLst>
                </p:cNvPr>
                <p:cNvPicPr/>
                <p:nvPr/>
              </p:nvPicPr>
              <p:blipFill>
                <a:blip r:embed="rId197"/>
                <a:stretch>
                  <a:fillRect/>
                </a:stretch>
              </p:blipFill>
              <p:spPr>
                <a:xfrm>
                  <a:off x="1319205" y="2760430"/>
                  <a:ext cx="234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9" name="Ink 38">
                  <a:extLst>
                    <a:ext uri="{FF2B5EF4-FFF2-40B4-BE49-F238E27FC236}">
                      <a16:creationId xmlns:a16="http://schemas.microsoft.com/office/drawing/2014/main" id="{2CCDAD0D-75E1-3DAB-B43D-6C7269A4DB9F}"/>
                    </a:ext>
                  </a:extLst>
                </p14:cNvPr>
                <p14:cNvContentPartPr/>
                <p14:nvPr/>
              </p14:nvContentPartPr>
              <p14:xfrm>
                <a:off x="1506765" y="2863750"/>
                <a:ext cx="156960" cy="131760"/>
              </p14:xfrm>
            </p:contentPart>
          </mc:Choice>
          <mc:Fallback xmlns="">
            <p:pic>
              <p:nvPicPr>
                <p:cNvPr id="39" name="Ink 38">
                  <a:extLst>
                    <a:ext uri="{FF2B5EF4-FFF2-40B4-BE49-F238E27FC236}">
                      <a16:creationId xmlns:a16="http://schemas.microsoft.com/office/drawing/2014/main" id="{2CCDAD0D-75E1-3DAB-B43D-6C7269A4DB9F}"/>
                    </a:ext>
                  </a:extLst>
                </p:cNvPr>
                <p:cNvPicPr/>
                <p:nvPr/>
              </p:nvPicPr>
              <p:blipFill>
                <a:blip r:embed="rId199"/>
                <a:stretch>
                  <a:fillRect/>
                </a:stretch>
              </p:blipFill>
              <p:spPr>
                <a:xfrm>
                  <a:off x="1498125" y="2854750"/>
                  <a:ext cx="174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0" name="Ink 39">
                  <a:extLst>
                    <a:ext uri="{FF2B5EF4-FFF2-40B4-BE49-F238E27FC236}">
                      <a16:creationId xmlns:a16="http://schemas.microsoft.com/office/drawing/2014/main" id="{0D9DF8ED-311B-EA84-F62B-B520E7D62BD3}"/>
                    </a:ext>
                  </a:extLst>
                </p14:cNvPr>
                <p14:cNvContentPartPr/>
                <p14:nvPr/>
              </p14:nvContentPartPr>
              <p14:xfrm>
                <a:off x="1697205" y="2759710"/>
                <a:ext cx="28440" cy="19800"/>
              </p14:xfrm>
            </p:contentPart>
          </mc:Choice>
          <mc:Fallback xmlns="">
            <p:pic>
              <p:nvPicPr>
                <p:cNvPr id="40" name="Ink 39">
                  <a:extLst>
                    <a:ext uri="{FF2B5EF4-FFF2-40B4-BE49-F238E27FC236}">
                      <a16:creationId xmlns:a16="http://schemas.microsoft.com/office/drawing/2014/main" id="{0D9DF8ED-311B-EA84-F62B-B520E7D62BD3}"/>
                    </a:ext>
                  </a:extLst>
                </p:cNvPr>
                <p:cNvPicPr/>
                <p:nvPr/>
              </p:nvPicPr>
              <p:blipFill>
                <a:blip r:embed="rId201"/>
                <a:stretch>
                  <a:fillRect/>
                </a:stretch>
              </p:blipFill>
              <p:spPr>
                <a:xfrm>
                  <a:off x="1688205" y="2751070"/>
                  <a:ext cx="46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1" name="Ink 40">
                  <a:extLst>
                    <a:ext uri="{FF2B5EF4-FFF2-40B4-BE49-F238E27FC236}">
                      <a16:creationId xmlns:a16="http://schemas.microsoft.com/office/drawing/2014/main" id="{0D95C9FA-BBE5-E81E-074F-CB67F875EC3C}"/>
                    </a:ext>
                  </a:extLst>
                </p14:cNvPr>
                <p14:cNvContentPartPr/>
                <p14:nvPr/>
              </p14:nvContentPartPr>
              <p14:xfrm>
                <a:off x="1742205" y="2842870"/>
                <a:ext cx="228600" cy="135720"/>
              </p14:xfrm>
            </p:contentPart>
          </mc:Choice>
          <mc:Fallback xmlns="">
            <p:pic>
              <p:nvPicPr>
                <p:cNvPr id="41" name="Ink 40">
                  <a:extLst>
                    <a:ext uri="{FF2B5EF4-FFF2-40B4-BE49-F238E27FC236}">
                      <a16:creationId xmlns:a16="http://schemas.microsoft.com/office/drawing/2014/main" id="{0D95C9FA-BBE5-E81E-074F-CB67F875EC3C}"/>
                    </a:ext>
                  </a:extLst>
                </p:cNvPr>
                <p:cNvPicPr/>
                <p:nvPr/>
              </p:nvPicPr>
              <p:blipFill>
                <a:blip r:embed="rId203"/>
                <a:stretch>
                  <a:fillRect/>
                </a:stretch>
              </p:blipFill>
              <p:spPr>
                <a:xfrm>
                  <a:off x="1733205" y="2834230"/>
                  <a:ext cx="246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2" name="Ink 41">
                  <a:extLst>
                    <a:ext uri="{FF2B5EF4-FFF2-40B4-BE49-F238E27FC236}">
                      <a16:creationId xmlns:a16="http://schemas.microsoft.com/office/drawing/2014/main" id="{18A3EA19-FE18-CDDA-FBCB-2E8E7794B34C}"/>
                    </a:ext>
                  </a:extLst>
                </p14:cNvPr>
                <p14:cNvContentPartPr/>
                <p14:nvPr/>
              </p14:nvContentPartPr>
              <p14:xfrm>
                <a:off x="1541325" y="3025390"/>
                <a:ext cx="158400" cy="183600"/>
              </p14:xfrm>
            </p:contentPart>
          </mc:Choice>
          <mc:Fallback xmlns="">
            <p:pic>
              <p:nvPicPr>
                <p:cNvPr id="42" name="Ink 41">
                  <a:extLst>
                    <a:ext uri="{FF2B5EF4-FFF2-40B4-BE49-F238E27FC236}">
                      <a16:creationId xmlns:a16="http://schemas.microsoft.com/office/drawing/2014/main" id="{18A3EA19-FE18-CDDA-FBCB-2E8E7794B34C}"/>
                    </a:ext>
                  </a:extLst>
                </p:cNvPr>
                <p:cNvPicPr/>
                <p:nvPr/>
              </p:nvPicPr>
              <p:blipFill>
                <a:blip r:embed="rId205"/>
                <a:stretch>
                  <a:fillRect/>
                </a:stretch>
              </p:blipFill>
              <p:spPr>
                <a:xfrm>
                  <a:off x="1532685" y="3016390"/>
                  <a:ext cx="176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3" name="Ink 42">
                  <a:extLst>
                    <a:ext uri="{FF2B5EF4-FFF2-40B4-BE49-F238E27FC236}">
                      <a16:creationId xmlns:a16="http://schemas.microsoft.com/office/drawing/2014/main" id="{E3DCA692-2E82-E4F5-674F-1E96A335E1FD}"/>
                    </a:ext>
                  </a:extLst>
                </p14:cNvPr>
                <p14:cNvContentPartPr/>
                <p14:nvPr/>
              </p14:nvContentPartPr>
              <p14:xfrm>
                <a:off x="1623765" y="3046630"/>
                <a:ext cx="284040" cy="162360"/>
              </p14:xfrm>
            </p:contentPart>
          </mc:Choice>
          <mc:Fallback xmlns="">
            <p:pic>
              <p:nvPicPr>
                <p:cNvPr id="43" name="Ink 42">
                  <a:extLst>
                    <a:ext uri="{FF2B5EF4-FFF2-40B4-BE49-F238E27FC236}">
                      <a16:creationId xmlns:a16="http://schemas.microsoft.com/office/drawing/2014/main" id="{E3DCA692-2E82-E4F5-674F-1E96A335E1FD}"/>
                    </a:ext>
                  </a:extLst>
                </p:cNvPr>
                <p:cNvPicPr/>
                <p:nvPr/>
              </p:nvPicPr>
              <p:blipFill>
                <a:blip r:embed="rId207"/>
                <a:stretch>
                  <a:fillRect/>
                </a:stretch>
              </p:blipFill>
              <p:spPr>
                <a:xfrm>
                  <a:off x="1615125" y="3037630"/>
                  <a:ext cx="301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4" name="Ink 43">
                  <a:extLst>
                    <a:ext uri="{FF2B5EF4-FFF2-40B4-BE49-F238E27FC236}">
                      <a16:creationId xmlns:a16="http://schemas.microsoft.com/office/drawing/2014/main" id="{5E6E2C5B-B053-A1C2-BA3D-57D472616B45}"/>
                    </a:ext>
                  </a:extLst>
                </p14:cNvPr>
                <p14:cNvContentPartPr/>
                <p14:nvPr/>
              </p14:nvContentPartPr>
              <p14:xfrm>
                <a:off x="1933725" y="3077590"/>
                <a:ext cx="6480" cy="146160"/>
              </p14:xfrm>
            </p:contentPart>
          </mc:Choice>
          <mc:Fallback xmlns="">
            <p:pic>
              <p:nvPicPr>
                <p:cNvPr id="44" name="Ink 43">
                  <a:extLst>
                    <a:ext uri="{FF2B5EF4-FFF2-40B4-BE49-F238E27FC236}">
                      <a16:creationId xmlns:a16="http://schemas.microsoft.com/office/drawing/2014/main" id="{5E6E2C5B-B053-A1C2-BA3D-57D472616B45}"/>
                    </a:ext>
                  </a:extLst>
                </p:cNvPr>
                <p:cNvPicPr/>
                <p:nvPr/>
              </p:nvPicPr>
              <p:blipFill>
                <a:blip r:embed="rId209"/>
                <a:stretch>
                  <a:fillRect/>
                </a:stretch>
              </p:blipFill>
              <p:spPr>
                <a:xfrm>
                  <a:off x="1924725" y="3068950"/>
                  <a:ext cx="24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6" name="Ink 45">
                  <a:extLst>
                    <a:ext uri="{FF2B5EF4-FFF2-40B4-BE49-F238E27FC236}">
                      <a16:creationId xmlns:a16="http://schemas.microsoft.com/office/drawing/2014/main" id="{9B7D4687-001A-5A0A-31AE-6E8A03455913}"/>
                    </a:ext>
                  </a:extLst>
                </p14:cNvPr>
                <p14:cNvContentPartPr/>
                <p14:nvPr/>
              </p14:nvContentPartPr>
              <p14:xfrm>
                <a:off x="2827245" y="2828470"/>
                <a:ext cx="36360" cy="182880"/>
              </p14:xfrm>
            </p:contentPart>
          </mc:Choice>
          <mc:Fallback xmlns="">
            <p:pic>
              <p:nvPicPr>
                <p:cNvPr id="46" name="Ink 45">
                  <a:extLst>
                    <a:ext uri="{FF2B5EF4-FFF2-40B4-BE49-F238E27FC236}">
                      <a16:creationId xmlns:a16="http://schemas.microsoft.com/office/drawing/2014/main" id="{9B7D4687-001A-5A0A-31AE-6E8A03455913}"/>
                    </a:ext>
                  </a:extLst>
                </p:cNvPr>
                <p:cNvPicPr/>
                <p:nvPr/>
              </p:nvPicPr>
              <p:blipFill>
                <a:blip r:embed="rId211"/>
                <a:stretch>
                  <a:fillRect/>
                </a:stretch>
              </p:blipFill>
              <p:spPr>
                <a:xfrm>
                  <a:off x="2818605" y="2819470"/>
                  <a:ext cx="54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7" name="Ink 46">
                  <a:extLst>
                    <a:ext uri="{FF2B5EF4-FFF2-40B4-BE49-F238E27FC236}">
                      <a16:creationId xmlns:a16="http://schemas.microsoft.com/office/drawing/2014/main" id="{2605BA15-2221-A982-C9BC-9B6F08912B73}"/>
                    </a:ext>
                  </a:extLst>
                </p14:cNvPr>
                <p14:cNvContentPartPr/>
                <p14:nvPr/>
              </p14:nvContentPartPr>
              <p14:xfrm>
                <a:off x="2769285" y="2711470"/>
                <a:ext cx="219960" cy="193320"/>
              </p14:xfrm>
            </p:contentPart>
          </mc:Choice>
          <mc:Fallback xmlns="">
            <p:pic>
              <p:nvPicPr>
                <p:cNvPr id="47" name="Ink 46">
                  <a:extLst>
                    <a:ext uri="{FF2B5EF4-FFF2-40B4-BE49-F238E27FC236}">
                      <a16:creationId xmlns:a16="http://schemas.microsoft.com/office/drawing/2014/main" id="{2605BA15-2221-A982-C9BC-9B6F08912B73}"/>
                    </a:ext>
                  </a:extLst>
                </p:cNvPr>
                <p:cNvPicPr/>
                <p:nvPr/>
              </p:nvPicPr>
              <p:blipFill>
                <a:blip r:embed="rId213"/>
                <a:stretch>
                  <a:fillRect/>
                </a:stretch>
              </p:blipFill>
              <p:spPr>
                <a:xfrm>
                  <a:off x="2760285" y="2702830"/>
                  <a:ext cx="237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8" name="Ink 47">
                  <a:extLst>
                    <a:ext uri="{FF2B5EF4-FFF2-40B4-BE49-F238E27FC236}">
                      <a16:creationId xmlns:a16="http://schemas.microsoft.com/office/drawing/2014/main" id="{316D7371-FC7D-EDBD-29B6-F2447FAE188C}"/>
                    </a:ext>
                  </a:extLst>
                </p14:cNvPr>
                <p14:cNvContentPartPr/>
                <p14:nvPr/>
              </p14:nvContentPartPr>
              <p14:xfrm>
                <a:off x="2978805" y="2874190"/>
                <a:ext cx="248760" cy="206640"/>
              </p14:xfrm>
            </p:contentPart>
          </mc:Choice>
          <mc:Fallback xmlns="">
            <p:pic>
              <p:nvPicPr>
                <p:cNvPr id="48" name="Ink 47">
                  <a:extLst>
                    <a:ext uri="{FF2B5EF4-FFF2-40B4-BE49-F238E27FC236}">
                      <a16:creationId xmlns:a16="http://schemas.microsoft.com/office/drawing/2014/main" id="{316D7371-FC7D-EDBD-29B6-F2447FAE188C}"/>
                    </a:ext>
                  </a:extLst>
                </p:cNvPr>
                <p:cNvPicPr/>
                <p:nvPr/>
              </p:nvPicPr>
              <p:blipFill>
                <a:blip r:embed="rId215"/>
                <a:stretch>
                  <a:fillRect/>
                </a:stretch>
              </p:blipFill>
              <p:spPr>
                <a:xfrm>
                  <a:off x="2970165" y="2865550"/>
                  <a:ext cx="266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9" name="Ink 48">
                  <a:extLst>
                    <a:ext uri="{FF2B5EF4-FFF2-40B4-BE49-F238E27FC236}">
                      <a16:creationId xmlns:a16="http://schemas.microsoft.com/office/drawing/2014/main" id="{32D51C44-1984-1360-4BAB-0386661924E6}"/>
                    </a:ext>
                  </a:extLst>
                </p14:cNvPr>
                <p14:cNvContentPartPr/>
                <p14:nvPr/>
              </p14:nvContentPartPr>
              <p14:xfrm>
                <a:off x="3270045" y="2763670"/>
                <a:ext cx="420480" cy="262080"/>
              </p14:xfrm>
            </p:contentPart>
          </mc:Choice>
          <mc:Fallback xmlns="">
            <p:pic>
              <p:nvPicPr>
                <p:cNvPr id="49" name="Ink 48">
                  <a:extLst>
                    <a:ext uri="{FF2B5EF4-FFF2-40B4-BE49-F238E27FC236}">
                      <a16:creationId xmlns:a16="http://schemas.microsoft.com/office/drawing/2014/main" id="{32D51C44-1984-1360-4BAB-0386661924E6}"/>
                    </a:ext>
                  </a:extLst>
                </p:cNvPr>
                <p:cNvPicPr/>
                <p:nvPr/>
              </p:nvPicPr>
              <p:blipFill>
                <a:blip r:embed="rId217"/>
                <a:stretch>
                  <a:fillRect/>
                </a:stretch>
              </p:blipFill>
              <p:spPr>
                <a:xfrm>
                  <a:off x="3261405" y="2754670"/>
                  <a:ext cx="438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 name="Ink 49">
                  <a:extLst>
                    <a:ext uri="{FF2B5EF4-FFF2-40B4-BE49-F238E27FC236}">
                      <a16:creationId xmlns:a16="http://schemas.microsoft.com/office/drawing/2014/main" id="{F490A64B-32E1-D9D4-3E4E-FF8216BD3F86}"/>
                    </a:ext>
                  </a:extLst>
                </p14:cNvPr>
                <p14:cNvContentPartPr/>
                <p14:nvPr/>
              </p14:nvContentPartPr>
              <p14:xfrm>
                <a:off x="3654525" y="2925670"/>
                <a:ext cx="67320" cy="59040"/>
              </p14:xfrm>
            </p:contentPart>
          </mc:Choice>
          <mc:Fallback xmlns="">
            <p:pic>
              <p:nvPicPr>
                <p:cNvPr id="50" name="Ink 49">
                  <a:extLst>
                    <a:ext uri="{FF2B5EF4-FFF2-40B4-BE49-F238E27FC236}">
                      <a16:creationId xmlns:a16="http://schemas.microsoft.com/office/drawing/2014/main" id="{F490A64B-32E1-D9D4-3E4E-FF8216BD3F86}"/>
                    </a:ext>
                  </a:extLst>
                </p:cNvPr>
                <p:cNvPicPr/>
                <p:nvPr/>
              </p:nvPicPr>
              <p:blipFill>
                <a:blip r:embed="rId219"/>
                <a:stretch>
                  <a:fillRect/>
                </a:stretch>
              </p:blipFill>
              <p:spPr>
                <a:xfrm>
                  <a:off x="3645885" y="2916670"/>
                  <a:ext cx="84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1" name="Ink 50">
                  <a:extLst>
                    <a:ext uri="{FF2B5EF4-FFF2-40B4-BE49-F238E27FC236}">
                      <a16:creationId xmlns:a16="http://schemas.microsoft.com/office/drawing/2014/main" id="{8BF49A68-9E26-B0ED-C03F-6AF8AB5FFF3C}"/>
                    </a:ext>
                  </a:extLst>
                </p14:cNvPr>
                <p14:cNvContentPartPr/>
                <p14:nvPr/>
              </p14:nvContentPartPr>
              <p14:xfrm>
                <a:off x="3361125" y="3110350"/>
                <a:ext cx="138240" cy="148320"/>
              </p14:xfrm>
            </p:contentPart>
          </mc:Choice>
          <mc:Fallback xmlns="">
            <p:pic>
              <p:nvPicPr>
                <p:cNvPr id="51" name="Ink 50">
                  <a:extLst>
                    <a:ext uri="{FF2B5EF4-FFF2-40B4-BE49-F238E27FC236}">
                      <a16:creationId xmlns:a16="http://schemas.microsoft.com/office/drawing/2014/main" id="{8BF49A68-9E26-B0ED-C03F-6AF8AB5FFF3C}"/>
                    </a:ext>
                  </a:extLst>
                </p:cNvPr>
                <p:cNvPicPr/>
                <p:nvPr/>
              </p:nvPicPr>
              <p:blipFill>
                <a:blip r:embed="rId221"/>
                <a:stretch>
                  <a:fillRect/>
                </a:stretch>
              </p:blipFill>
              <p:spPr>
                <a:xfrm>
                  <a:off x="3352485" y="3101350"/>
                  <a:ext cx="155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2" name="Ink 51">
                  <a:extLst>
                    <a:ext uri="{FF2B5EF4-FFF2-40B4-BE49-F238E27FC236}">
                      <a16:creationId xmlns:a16="http://schemas.microsoft.com/office/drawing/2014/main" id="{A7839E5F-2267-B72D-C39A-7E8E42089286}"/>
                    </a:ext>
                  </a:extLst>
                </p14:cNvPr>
                <p14:cNvContentPartPr/>
                <p14:nvPr/>
              </p14:nvContentPartPr>
              <p14:xfrm>
                <a:off x="3549045" y="3097030"/>
                <a:ext cx="64800" cy="158760"/>
              </p14:xfrm>
            </p:contentPart>
          </mc:Choice>
          <mc:Fallback xmlns="">
            <p:pic>
              <p:nvPicPr>
                <p:cNvPr id="52" name="Ink 51">
                  <a:extLst>
                    <a:ext uri="{FF2B5EF4-FFF2-40B4-BE49-F238E27FC236}">
                      <a16:creationId xmlns:a16="http://schemas.microsoft.com/office/drawing/2014/main" id="{A7839E5F-2267-B72D-C39A-7E8E42089286}"/>
                    </a:ext>
                  </a:extLst>
                </p:cNvPr>
                <p:cNvPicPr/>
                <p:nvPr/>
              </p:nvPicPr>
              <p:blipFill>
                <a:blip r:embed="rId223"/>
                <a:stretch>
                  <a:fillRect/>
                </a:stretch>
              </p:blipFill>
              <p:spPr>
                <a:xfrm>
                  <a:off x="3540405" y="3088390"/>
                  <a:ext cx="82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3" name="Ink 52">
                  <a:extLst>
                    <a:ext uri="{FF2B5EF4-FFF2-40B4-BE49-F238E27FC236}">
                      <a16:creationId xmlns:a16="http://schemas.microsoft.com/office/drawing/2014/main" id="{C02264B3-5D4E-31F7-2A81-93D446CEE7FA}"/>
                    </a:ext>
                  </a:extLst>
                </p14:cNvPr>
                <p14:cNvContentPartPr/>
                <p14:nvPr/>
              </p14:nvContentPartPr>
              <p14:xfrm>
                <a:off x="3628605" y="3112870"/>
                <a:ext cx="226080" cy="135000"/>
              </p14:xfrm>
            </p:contentPart>
          </mc:Choice>
          <mc:Fallback xmlns="">
            <p:pic>
              <p:nvPicPr>
                <p:cNvPr id="53" name="Ink 52">
                  <a:extLst>
                    <a:ext uri="{FF2B5EF4-FFF2-40B4-BE49-F238E27FC236}">
                      <a16:creationId xmlns:a16="http://schemas.microsoft.com/office/drawing/2014/main" id="{C02264B3-5D4E-31F7-2A81-93D446CEE7FA}"/>
                    </a:ext>
                  </a:extLst>
                </p:cNvPr>
                <p:cNvPicPr/>
                <p:nvPr/>
              </p:nvPicPr>
              <p:blipFill>
                <a:blip r:embed="rId225"/>
                <a:stretch>
                  <a:fillRect/>
                </a:stretch>
              </p:blipFill>
              <p:spPr>
                <a:xfrm>
                  <a:off x="3619965" y="3104230"/>
                  <a:ext cx="243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F3E9FCC2-07FB-A5BD-BBAC-7D9EFE9DD096}"/>
                    </a:ext>
                  </a:extLst>
                </p14:cNvPr>
                <p14:cNvContentPartPr/>
                <p14:nvPr/>
              </p14:nvContentPartPr>
              <p14:xfrm>
                <a:off x="991605" y="1988950"/>
                <a:ext cx="275040" cy="150480"/>
              </p14:xfrm>
            </p:contentPart>
          </mc:Choice>
          <mc:Fallback xmlns="">
            <p:pic>
              <p:nvPicPr>
                <p:cNvPr id="133" name="Ink 132">
                  <a:extLst>
                    <a:ext uri="{FF2B5EF4-FFF2-40B4-BE49-F238E27FC236}">
                      <a16:creationId xmlns:a16="http://schemas.microsoft.com/office/drawing/2014/main" id="{F3E9FCC2-07FB-A5BD-BBAC-7D9EFE9DD096}"/>
                    </a:ext>
                  </a:extLst>
                </p:cNvPr>
                <p:cNvPicPr/>
                <p:nvPr/>
              </p:nvPicPr>
              <p:blipFill>
                <a:blip r:embed="rId227"/>
                <a:stretch>
                  <a:fillRect/>
                </a:stretch>
              </p:blipFill>
              <p:spPr>
                <a:xfrm>
                  <a:off x="982965" y="1980310"/>
                  <a:ext cx="292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Ink 134">
                  <a:extLst>
                    <a:ext uri="{FF2B5EF4-FFF2-40B4-BE49-F238E27FC236}">
                      <a16:creationId xmlns:a16="http://schemas.microsoft.com/office/drawing/2014/main" id="{B4E1A784-787E-36D4-65E2-F68391574DF4}"/>
                    </a:ext>
                  </a:extLst>
                </p14:cNvPr>
                <p14:cNvContentPartPr/>
                <p14:nvPr/>
              </p14:nvContentPartPr>
              <p14:xfrm>
                <a:off x="1776765" y="1090390"/>
                <a:ext cx="350280" cy="180000"/>
              </p14:xfrm>
            </p:contentPart>
          </mc:Choice>
          <mc:Fallback xmlns="">
            <p:pic>
              <p:nvPicPr>
                <p:cNvPr id="135" name="Ink 134">
                  <a:extLst>
                    <a:ext uri="{FF2B5EF4-FFF2-40B4-BE49-F238E27FC236}">
                      <a16:creationId xmlns:a16="http://schemas.microsoft.com/office/drawing/2014/main" id="{B4E1A784-787E-36D4-65E2-F68391574DF4}"/>
                    </a:ext>
                  </a:extLst>
                </p:cNvPr>
                <p:cNvPicPr/>
                <p:nvPr/>
              </p:nvPicPr>
              <p:blipFill>
                <a:blip r:embed="rId229"/>
                <a:stretch>
                  <a:fillRect/>
                </a:stretch>
              </p:blipFill>
              <p:spPr>
                <a:xfrm>
                  <a:off x="1768125" y="1081750"/>
                  <a:ext cx="367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Ink 135">
                  <a:extLst>
                    <a:ext uri="{FF2B5EF4-FFF2-40B4-BE49-F238E27FC236}">
                      <a16:creationId xmlns:a16="http://schemas.microsoft.com/office/drawing/2014/main" id="{DB66500D-16F7-91A5-4440-E0C12AA89E02}"/>
                    </a:ext>
                  </a:extLst>
                </p14:cNvPr>
                <p14:cNvContentPartPr/>
                <p14:nvPr/>
              </p14:nvContentPartPr>
              <p14:xfrm>
                <a:off x="2184645" y="1135030"/>
                <a:ext cx="142560" cy="92160"/>
              </p14:xfrm>
            </p:contentPart>
          </mc:Choice>
          <mc:Fallback xmlns="">
            <p:pic>
              <p:nvPicPr>
                <p:cNvPr id="136" name="Ink 135">
                  <a:extLst>
                    <a:ext uri="{FF2B5EF4-FFF2-40B4-BE49-F238E27FC236}">
                      <a16:creationId xmlns:a16="http://schemas.microsoft.com/office/drawing/2014/main" id="{DB66500D-16F7-91A5-4440-E0C12AA89E02}"/>
                    </a:ext>
                  </a:extLst>
                </p:cNvPr>
                <p:cNvPicPr/>
                <p:nvPr/>
              </p:nvPicPr>
              <p:blipFill>
                <a:blip r:embed="rId231"/>
                <a:stretch>
                  <a:fillRect/>
                </a:stretch>
              </p:blipFill>
              <p:spPr>
                <a:xfrm>
                  <a:off x="2176005" y="1126390"/>
                  <a:ext cx="160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7" name="Ink 136">
                  <a:extLst>
                    <a:ext uri="{FF2B5EF4-FFF2-40B4-BE49-F238E27FC236}">
                      <a16:creationId xmlns:a16="http://schemas.microsoft.com/office/drawing/2014/main" id="{6EE06727-B188-19B3-0AF6-4C53D3E022CE}"/>
                    </a:ext>
                  </a:extLst>
                </p14:cNvPr>
                <p14:cNvContentPartPr/>
                <p14:nvPr/>
              </p14:nvContentPartPr>
              <p14:xfrm>
                <a:off x="2358525" y="1129990"/>
                <a:ext cx="349560" cy="136800"/>
              </p14:xfrm>
            </p:contentPart>
          </mc:Choice>
          <mc:Fallback xmlns="">
            <p:pic>
              <p:nvPicPr>
                <p:cNvPr id="137" name="Ink 136">
                  <a:extLst>
                    <a:ext uri="{FF2B5EF4-FFF2-40B4-BE49-F238E27FC236}">
                      <a16:creationId xmlns:a16="http://schemas.microsoft.com/office/drawing/2014/main" id="{6EE06727-B188-19B3-0AF6-4C53D3E022CE}"/>
                    </a:ext>
                  </a:extLst>
                </p:cNvPr>
                <p:cNvPicPr/>
                <p:nvPr/>
              </p:nvPicPr>
              <p:blipFill>
                <a:blip r:embed="rId233"/>
                <a:stretch>
                  <a:fillRect/>
                </a:stretch>
              </p:blipFill>
              <p:spPr>
                <a:xfrm>
                  <a:off x="2349525" y="1120990"/>
                  <a:ext cx="367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8" name="Ink 137">
                  <a:extLst>
                    <a:ext uri="{FF2B5EF4-FFF2-40B4-BE49-F238E27FC236}">
                      <a16:creationId xmlns:a16="http://schemas.microsoft.com/office/drawing/2014/main" id="{A02BF664-2CBA-F457-76F0-4F327C43BD1A}"/>
                    </a:ext>
                  </a:extLst>
                </p14:cNvPr>
                <p14:cNvContentPartPr/>
                <p14:nvPr/>
              </p14:nvContentPartPr>
              <p14:xfrm>
                <a:off x="2756685" y="1009390"/>
                <a:ext cx="31680" cy="255960"/>
              </p14:xfrm>
            </p:contentPart>
          </mc:Choice>
          <mc:Fallback xmlns="">
            <p:pic>
              <p:nvPicPr>
                <p:cNvPr id="138" name="Ink 137">
                  <a:extLst>
                    <a:ext uri="{FF2B5EF4-FFF2-40B4-BE49-F238E27FC236}">
                      <a16:creationId xmlns:a16="http://schemas.microsoft.com/office/drawing/2014/main" id="{A02BF664-2CBA-F457-76F0-4F327C43BD1A}"/>
                    </a:ext>
                  </a:extLst>
                </p:cNvPr>
                <p:cNvPicPr/>
                <p:nvPr/>
              </p:nvPicPr>
              <p:blipFill>
                <a:blip r:embed="rId235"/>
                <a:stretch>
                  <a:fillRect/>
                </a:stretch>
              </p:blipFill>
              <p:spPr>
                <a:xfrm>
                  <a:off x="2748045" y="1000750"/>
                  <a:ext cx="49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9" name="Ink 138">
                  <a:extLst>
                    <a:ext uri="{FF2B5EF4-FFF2-40B4-BE49-F238E27FC236}">
                      <a16:creationId xmlns:a16="http://schemas.microsoft.com/office/drawing/2014/main" id="{B899FBFC-C7F7-6D37-3EE8-725AA814C1D2}"/>
                    </a:ext>
                  </a:extLst>
                </p14:cNvPr>
                <p14:cNvContentPartPr/>
                <p14:nvPr/>
              </p14:nvContentPartPr>
              <p14:xfrm>
                <a:off x="2861445" y="1039990"/>
                <a:ext cx="528840" cy="244800"/>
              </p14:xfrm>
            </p:contentPart>
          </mc:Choice>
          <mc:Fallback xmlns="">
            <p:pic>
              <p:nvPicPr>
                <p:cNvPr id="139" name="Ink 138">
                  <a:extLst>
                    <a:ext uri="{FF2B5EF4-FFF2-40B4-BE49-F238E27FC236}">
                      <a16:creationId xmlns:a16="http://schemas.microsoft.com/office/drawing/2014/main" id="{B899FBFC-C7F7-6D37-3EE8-725AA814C1D2}"/>
                    </a:ext>
                  </a:extLst>
                </p:cNvPr>
                <p:cNvPicPr/>
                <p:nvPr/>
              </p:nvPicPr>
              <p:blipFill>
                <a:blip r:embed="rId237"/>
                <a:stretch>
                  <a:fillRect/>
                </a:stretch>
              </p:blipFill>
              <p:spPr>
                <a:xfrm>
                  <a:off x="2852805" y="1031350"/>
                  <a:ext cx="546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0" name="Ink 139">
                  <a:extLst>
                    <a:ext uri="{FF2B5EF4-FFF2-40B4-BE49-F238E27FC236}">
                      <a16:creationId xmlns:a16="http://schemas.microsoft.com/office/drawing/2014/main" id="{D601E1CE-1959-97DB-E80B-5398099BDB55}"/>
                    </a:ext>
                  </a:extLst>
                </p14:cNvPr>
                <p14:cNvContentPartPr/>
                <p14:nvPr/>
              </p14:nvContentPartPr>
              <p14:xfrm>
                <a:off x="3351765" y="1124230"/>
                <a:ext cx="49320" cy="9720"/>
              </p14:xfrm>
            </p:contentPart>
          </mc:Choice>
          <mc:Fallback xmlns="">
            <p:pic>
              <p:nvPicPr>
                <p:cNvPr id="140" name="Ink 139">
                  <a:extLst>
                    <a:ext uri="{FF2B5EF4-FFF2-40B4-BE49-F238E27FC236}">
                      <a16:creationId xmlns:a16="http://schemas.microsoft.com/office/drawing/2014/main" id="{D601E1CE-1959-97DB-E80B-5398099BDB55}"/>
                    </a:ext>
                  </a:extLst>
                </p:cNvPr>
                <p:cNvPicPr/>
                <p:nvPr/>
              </p:nvPicPr>
              <p:blipFill>
                <a:blip r:embed="rId239"/>
                <a:stretch>
                  <a:fillRect/>
                </a:stretch>
              </p:blipFill>
              <p:spPr>
                <a:xfrm>
                  <a:off x="3343125" y="1115590"/>
                  <a:ext cx="66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3D621435-788A-914F-CF51-4FB900E93C4D}"/>
                    </a:ext>
                  </a:extLst>
                </p14:cNvPr>
                <p14:cNvContentPartPr/>
                <p14:nvPr/>
              </p14:nvContentPartPr>
              <p14:xfrm>
                <a:off x="785325" y="3449110"/>
                <a:ext cx="3450240" cy="406800"/>
              </p14:xfrm>
            </p:contentPart>
          </mc:Choice>
          <mc:Fallback xmlns="">
            <p:pic>
              <p:nvPicPr>
                <p:cNvPr id="142" name="Ink 141">
                  <a:extLst>
                    <a:ext uri="{FF2B5EF4-FFF2-40B4-BE49-F238E27FC236}">
                      <a16:creationId xmlns:a16="http://schemas.microsoft.com/office/drawing/2014/main" id="{3D621435-788A-914F-CF51-4FB900E93C4D}"/>
                    </a:ext>
                  </a:extLst>
                </p:cNvPr>
                <p:cNvPicPr/>
                <p:nvPr/>
              </p:nvPicPr>
              <p:blipFill>
                <a:blip r:embed="rId241"/>
                <a:stretch>
                  <a:fillRect/>
                </a:stretch>
              </p:blipFill>
              <p:spPr>
                <a:xfrm>
                  <a:off x="776685" y="3440470"/>
                  <a:ext cx="34678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2A7B2150-5FAF-51A1-E4F2-6AF5C1F68736}"/>
                    </a:ext>
                  </a:extLst>
                </p14:cNvPr>
                <p14:cNvContentPartPr/>
                <p14:nvPr/>
              </p14:nvContentPartPr>
              <p14:xfrm>
                <a:off x="2186445" y="3591670"/>
                <a:ext cx="534960" cy="8280"/>
              </p14:xfrm>
            </p:contentPart>
          </mc:Choice>
          <mc:Fallback xmlns="">
            <p:pic>
              <p:nvPicPr>
                <p:cNvPr id="143" name="Ink 142">
                  <a:extLst>
                    <a:ext uri="{FF2B5EF4-FFF2-40B4-BE49-F238E27FC236}">
                      <a16:creationId xmlns:a16="http://schemas.microsoft.com/office/drawing/2014/main" id="{2A7B2150-5FAF-51A1-E4F2-6AF5C1F68736}"/>
                    </a:ext>
                  </a:extLst>
                </p:cNvPr>
                <p:cNvPicPr/>
                <p:nvPr/>
              </p:nvPicPr>
              <p:blipFill>
                <a:blip r:embed="rId243"/>
                <a:stretch>
                  <a:fillRect/>
                </a:stretch>
              </p:blipFill>
              <p:spPr>
                <a:xfrm>
                  <a:off x="2177445" y="3583030"/>
                  <a:ext cx="552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F5B917F3-07C2-C167-62FA-360D0994FA14}"/>
                    </a:ext>
                  </a:extLst>
                </p14:cNvPr>
                <p14:cNvContentPartPr/>
                <p14:nvPr/>
              </p14:nvContentPartPr>
              <p14:xfrm>
                <a:off x="3105525" y="3535870"/>
                <a:ext cx="529560" cy="136440"/>
              </p14:xfrm>
            </p:contentPart>
          </mc:Choice>
          <mc:Fallback xmlns="">
            <p:pic>
              <p:nvPicPr>
                <p:cNvPr id="144" name="Ink 143">
                  <a:extLst>
                    <a:ext uri="{FF2B5EF4-FFF2-40B4-BE49-F238E27FC236}">
                      <a16:creationId xmlns:a16="http://schemas.microsoft.com/office/drawing/2014/main" id="{F5B917F3-07C2-C167-62FA-360D0994FA14}"/>
                    </a:ext>
                  </a:extLst>
                </p:cNvPr>
                <p:cNvPicPr/>
                <p:nvPr/>
              </p:nvPicPr>
              <p:blipFill>
                <a:blip r:embed="rId245"/>
                <a:stretch>
                  <a:fillRect/>
                </a:stretch>
              </p:blipFill>
              <p:spPr>
                <a:xfrm>
                  <a:off x="3096885" y="3527230"/>
                  <a:ext cx="547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55A0BE27-6A5F-4878-70A3-12AF072FC002}"/>
                    </a:ext>
                  </a:extLst>
                </p14:cNvPr>
                <p14:cNvContentPartPr/>
                <p14:nvPr/>
              </p14:nvContentPartPr>
              <p14:xfrm>
                <a:off x="3542205" y="3459550"/>
                <a:ext cx="193320" cy="136800"/>
              </p14:xfrm>
            </p:contentPart>
          </mc:Choice>
          <mc:Fallback xmlns="">
            <p:pic>
              <p:nvPicPr>
                <p:cNvPr id="145" name="Ink 144">
                  <a:extLst>
                    <a:ext uri="{FF2B5EF4-FFF2-40B4-BE49-F238E27FC236}">
                      <a16:creationId xmlns:a16="http://schemas.microsoft.com/office/drawing/2014/main" id="{55A0BE27-6A5F-4878-70A3-12AF072FC002}"/>
                    </a:ext>
                  </a:extLst>
                </p:cNvPr>
                <p:cNvPicPr/>
                <p:nvPr/>
              </p:nvPicPr>
              <p:blipFill>
                <a:blip r:embed="rId247"/>
                <a:stretch>
                  <a:fillRect/>
                </a:stretch>
              </p:blipFill>
              <p:spPr>
                <a:xfrm>
                  <a:off x="3533565" y="3450910"/>
                  <a:ext cx="210960" cy="154440"/>
                </a:xfrm>
                <a:prstGeom prst="rect">
                  <a:avLst/>
                </a:prstGeom>
              </p:spPr>
            </p:pic>
          </mc:Fallback>
        </mc:AlternateContent>
      </p:grpSp>
      <p:grpSp>
        <p:nvGrpSpPr>
          <p:cNvPr id="150" name="Group 149">
            <a:extLst>
              <a:ext uri="{FF2B5EF4-FFF2-40B4-BE49-F238E27FC236}">
                <a16:creationId xmlns:a16="http://schemas.microsoft.com/office/drawing/2014/main" id="{78281A67-1139-1EE1-D484-57B105E43852}"/>
              </a:ext>
            </a:extLst>
          </p:cNvPr>
          <p:cNvGrpSpPr/>
          <p:nvPr/>
        </p:nvGrpSpPr>
        <p:grpSpPr>
          <a:xfrm>
            <a:off x="4730565" y="2421670"/>
            <a:ext cx="664560" cy="594360"/>
            <a:chOff x="4730565" y="2421670"/>
            <a:chExt cx="664560" cy="594360"/>
          </a:xfrm>
        </p:grpSpPr>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63691BFB-0E3B-9620-78B2-A7E3DF23EAED}"/>
                    </a:ext>
                  </a:extLst>
                </p14:cNvPr>
                <p14:cNvContentPartPr/>
                <p14:nvPr/>
              </p14:nvContentPartPr>
              <p14:xfrm>
                <a:off x="4730565" y="2563150"/>
                <a:ext cx="468360" cy="52560"/>
              </p14:xfrm>
            </p:contentPart>
          </mc:Choice>
          <mc:Fallback xmlns="">
            <p:pic>
              <p:nvPicPr>
                <p:cNvPr id="147" name="Ink 146">
                  <a:extLst>
                    <a:ext uri="{FF2B5EF4-FFF2-40B4-BE49-F238E27FC236}">
                      <a16:creationId xmlns:a16="http://schemas.microsoft.com/office/drawing/2014/main" id="{63691BFB-0E3B-9620-78B2-A7E3DF23EAED}"/>
                    </a:ext>
                  </a:extLst>
                </p:cNvPr>
                <p:cNvPicPr/>
                <p:nvPr/>
              </p:nvPicPr>
              <p:blipFill>
                <a:blip r:embed="rId249"/>
                <a:stretch>
                  <a:fillRect/>
                </a:stretch>
              </p:blipFill>
              <p:spPr>
                <a:xfrm>
                  <a:off x="4721925" y="2554150"/>
                  <a:ext cx="4860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84321CA7-4CF0-9CBF-F1AE-9B55445DC7BF}"/>
                    </a:ext>
                  </a:extLst>
                </p14:cNvPr>
                <p14:cNvContentPartPr/>
                <p14:nvPr/>
              </p14:nvContentPartPr>
              <p14:xfrm>
                <a:off x="4870605" y="2765470"/>
                <a:ext cx="412200" cy="22680"/>
              </p14:xfrm>
            </p:contentPart>
          </mc:Choice>
          <mc:Fallback xmlns="">
            <p:pic>
              <p:nvPicPr>
                <p:cNvPr id="148" name="Ink 147">
                  <a:extLst>
                    <a:ext uri="{FF2B5EF4-FFF2-40B4-BE49-F238E27FC236}">
                      <a16:creationId xmlns:a16="http://schemas.microsoft.com/office/drawing/2014/main" id="{84321CA7-4CF0-9CBF-F1AE-9B55445DC7BF}"/>
                    </a:ext>
                  </a:extLst>
                </p:cNvPr>
                <p:cNvPicPr/>
                <p:nvPr/>
              </p:nvPicPr>
              <p:blipFill>
                <a:blip r:embed="rId251"/>
                <a:stretch>
                  <a:fillRect/>
                </a:stretch>
              </p:blipFill>
              <p:spPr>
                <a:xfrm>
                  <a:off x="4861965" y="2756470"/>
                  <a:ext cx="429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7C18D0D4-3CAB-7E62-0D73-06080FF33828}"/>
                    </a:ext>
                  </a:extLst>
                </p14:cNvPr>
                <p14:cNvContentPartPr/>
                <p14:nvPr/>
              </p14:nvContentPartPr>
              <p14:xfrm>
                <a:off x="4959525" y="2421670"/>
                <a:ext cx="435600" cy="594360"/>
              </p14:xfrm>
            </p:contentPart>
          </mc:Choice>
          <mc:Fallback xmlns="">
            <p:pic>
              <p:nvPicPr>
                <p:cNvPr id="149" name="Ink 148">
                  <a:extLst>
                    <a:ext uri="{FF2B5EF4-FFF2-40B4-BE49-F238E27FC236}">
                      <a16:creationId xmlns:a16="http://schemas.microsoft.com/office/drawing/2014/main" id="{7C18D0D4-3CAB-7E62-0D73-06080FF33828}"/>
                    </a:ext>
                  </a:extLst>
                </p:cNvPr>
                <p:cNvPicPr/>
                <p:nvPr/>
              </p:nvPicPr>
              <p:blipFill>
                <a:blip r:embed="rId253"/>
                <a:stretch>
                  <a:fillRect/>
                </a:stretch>
              </p:blipFill>
              <p:spPr>
                <a:xfrm>
                  <a:off x="4950525" y="2413030"/>
                  <a:ext cx="453240" cy="612000"/>
                </a:xfrm>
                <a:prstGeom prst="rect">
                  <a:avLst/>
                </a:prstGeom>
              </p:spPr>
            </p:pic>
          </mc:Fallback>
        </mc:AlternateContent>
      </p:grpSp>
      <p:grpSp>
        <p:nvGrpSpPr>
          <p:cNvPr id="270" name="Group 269">
            <a:extLst>
              <a:ext uri="{FF2B5EF4-FFF2-40B4-BE49-F238E27FC236}">
                <a16:creationId xmlns:a16="http://schemas.microsoft.com/office/drawing/2014/main" id="{5A9BF20F-2C76-C1A2-DFEE-EC87A3B32C64}"/>
              </a:ext>
            </a:extLst>
          </p:cNvPr>
          <p:cNvGrpSpPr/>
          <p:nvPr/>
        </p:nvGrpSpPr>
        <p:grpSpPr>
          <a:xfrm>
            <a:off x="6449205" y="1038190"/>
            <a:ext cx="4892040" cy="4524120"/>
            <a:chOff x="6449205" y="1038190"/>
            <a:chExt cx="4892040" cy="4524120"/>
          </a:xfrm>
        </p:grpSpPr>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5760A81C-A7EF-24CF-FB31-F96F3B9C29E1}"/>
                    </a:ext>
                  </a:extLst>
                </p14:cNvPr>
                <p14:cNvContentPartPr/>
                <p14:nvPr/>
              </p14:nvContentPartPr>
              <p14:xfrm>
                <a:off x="6554325" y="1153750"/>
                <a:ext cx="361080" cy="339480"/>
              </p14:xfrm>
            </p:contentPart>
          </mc:Choice>
          <mc:Fallback xmlns="">
            <p:pic>
              <p:nvPicPr>
                <p:cNvPr id="151" name="Ink 150">
                  <a:extLst>
                    <a:ext uri="{FF2B5EF4-FFF2-40B4-BE49-F238E27FC236}">
                      <a16:creationId xmlns:a16="http://schemas.microsoft.com/office/drawing/2014/main" id="{5760A81C-A7EF-24CF-FB31-F96F3B9C29E1}"/>
                    </a:ext>
                  </a:extLst>
                </p:cNvPr>
                <p:cNvPicPr/>
                <p:nvPr/>
              </p:nvPicPr>
              <p:blipFill>
                <a:blip r:embed="rId255"/>
                <a:stretch>
                  <a:fillRect/>
                </a:stretch>
              </p:blipFill>
              <p:spPr>
                <a:xfrm>
                  <a:off x="6545685" y="1144750"/>
                  <a:ext cx="3787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B0F97428-7849-A3E5-BB7C-F465DB9F2E68}"/>
                    </a:ext>
                  </a:extLst>
                </p14:cNvPr>
                <p14:cNvContentPartPr/>
                <p14:nvPr/>
              </p14:nvContentPartPr>
              <p14:xfrm>
                <a:off x="6941685" y="1213510"/>
                <a:ext cx="488520" cy="216000"/>
              </p14:xfrm>
            </p:contentPart>
          </mc:Choice>
          <mc:Fallback xmlns="">
            <p:pic>
              <p:nvPicPr>
                <p:cNvPr id="152" name="Ink 151">
                  <a:extLst>
                    <a:ext uri="{FF2B5EF4-FFF2-40B4-BE49-F238E27FC236}">
                      <a16:creationId xmlns:a16="http://schemas.microsoft.com/office/drawing/2014/main" id="{B0F97428-7849-A3E5-BB7C-F465DB9F2E68}"/>
                    </a:ext>
                  </a:extLst>
                </p:cNvPr>
                <p:cNvPicPr/>
                <p:nvPr/>
              </p:nvPicPr>
              <p:blipFill>
                <a:blip r:embed="rId257"/>
                <a:stretch>
                  <a:fillRect/>
                </a:stretch>
              </p:blipFill>
              <p:spPr>
                <a:xfrm>
                  <a:off x="6932685" y="1204870"/>
                  <a:ext cx="5061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668EFEEF-16FD-097D-0E0C-03CB8355A04D}"/>
                    </a:ext>
                  </a:extLst>
                </p14:cNvPr>
                <p14:cNvContentPartPr/>
                <p14:nvPr/>
              </p14:nvContentPartPr>
              <p14:xfrm>
                <a:off x="7495005" y="1113430"/>
                <a:ext cx="190440" cy="273240"/>
              </p14:xfrm>
            </p:contentPart>
          </mc:Choice>
          <mc:Fallback xmlns="">
            <p:pic>
              <p:nvPicPr>
                <p:cNvPr id="153" name="Ink 152">
                  <a:extLst>
                    <a:ext uri="{FF2B5EF4-FFF2-40B4-BE49-F238E27FC236}">
                      <a16:creationId xmlns:a16="http://schemas.microsoft.com/office/drawing/2014/main" id="{668EFEEF-16FD-097D-0E0C-03CB8355A04D}"/>
                    </a:ext>
                  </a:extLst>
                </p:cNvPr>
                <p:cNvPicPr/>
                <p:nvPr/>
              </p:nvPicPr>
              <p:blipFill>
                <a:blip r:embed="rId259"/>
                <a:stretch>
                  <a:fillRect/>
                </a:stretch>
              </p:blipFill>
              <p:spPr>
                <a:xfrm>
                  <a:off x="7486365" y="110479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49F5BB34-D40F-6EF2-0883-047A3BDA08C3}"/>
                    </a:ext>
                  </a:extLst>
                </p14:cNvPr>
                <p14:cNvContentPartPr/>
                <p14:nvPr/>
              </p14:nvContentPartPr>
              <p14:xfrm>
                <a:off x="7591845" y="1038190"/>
                <a:ext cx="286560" cy="94320"/>
              </p14:xfrm>
            </p:contentPart>
          </mc:Choice>
          <mc:Fallback xmlns="">
            <p:pic>
              <p:nvPicPr>
                <p:cNvPr id="154" name="Ink 153">
                  <a:extLst>
                    <a:ext uri="{FF2B5EF4-FFF2-40B4-BE49-F238E27FC236}">
                      <a16:creationId xmlns:a16="http://schemas.microsoft.com/office/drawing/2014/main" id="{49F5BB34-D40F-6EF2-0883-047A3BDA08C3}"/>
                    </a:ext>
                  </a:extLst>
                </p:cNvPr>
                <p:cNvPicPr/>
                <p:nvPr/>
              </p:nvPicPr>
              <p:blipFill>
                <a:blip r:embed="rId261"/>
                <a:stretch>
                  <a:fillRect/>
                </a:stretch>
              </p:blipFill>
              <p:spPr>
                <a:xfrm>
                  <a:off x="7583205" y="1029550"/>
                  <a:ext cx="304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6" name="Ink 155">
                  <a:extLst>
                    <a:ext uri="{FF2B5EF4-FFF2-40B4-BE49-F238E27FC236}">
                      <a16:creationId xmlns:a16="http://schemas.microsoft.com/office/drawing/2014/main" id="{F7EBE777-8AAA-35F9-DDE5-327661DD61DB}"/>
                    </a:ext>
                  </a:extLst>
                </p14:cNvPr>
                <p14:cNvContentPartPr/>
                <p14:nvPr/>
              </p14:nvContentPartPr>
              <p14:xfrm>
                <a:off x="6827565" y="1795270"/>
                <a:ext cx="516600" cy="623520"/>
              </p14:xfrm>
            </p:contentPart>
          </mc:Choice>
          <mc:Fallback xmlns="">
            <p:pic>
              <p:nvPicPr>
                <p:cNvPr id="156" name="Ink 155">
                  <a:extLst>
                    <a:ext uri="{FF2B5EF4-FFF2-40B4-BE49-F238E27FC236}">
                      <a16:creationId xmlns:a16="http://schemas.microsoft.com/office/drawing/2014/main" id="{F7EBE777-8AAA-35F9-DDE5-327661DD61DB}"/>
                    </a:ext>
                  </a:extLst>
                </p:cNvPr>
                <p:cNvPicPr/>
                <p:nvPr/>
              </p:nvPicPr>
              <p:blipFill>
                <a:blip r:embed="rId263"/>
                <a:stretch>
                  <a:fillRect/>
                </a:stretch>
              </p:blipFill>
              <p:spPr>
                <a:xfrm>
                  <a:off x="6818565" y="1786630"/>
                  <a:ext cx="5342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C70B345B-6E83-D63A-C455-8C28E6E18E41}"/>
                    </a:ext>
                  </a:extLst>
                </p14:cNvPr>
                <p14:cNvContentPartPr/>
                <p14:nvPr/>
              </p14:nvContentPartPr>
              <p14:xfrm>
                <a:off x="6868605" y="2400070"/>
                <a:ext cx="420120" cy="448920"/>
              </p14:xfrm>
            </p:contentPart>
          </mc:Choice>
          <mc:Fallback xmlns="">
            <p:pic>
              <p:nvPicPr>
                <p:cNvPr id="157" name="Ink 156">
                  <a:extLst>
                    <a:ext uri="{FF2B5EF4-FFF2-40B4-BE49-F238E27FC236}">
                      <a16:creationId xmlns:a16="http://schemas.microsoft.com/office/drawing/2014/main" id="{C70B345B-6E83-D63A-C455-8C28E6E18E41}"/>
                    </a:ext>
                  </a:extLst>
                </p:cNvPr>
                <p:cNvPicPr/>
                <p:nvPr/>
              </p:nvPicPr>
              <p:blipFill>
                <a:blip r:embed="rId265"/>
                <a:stretch>
                  <a:fillRect/>
                </a:stretch>
              </p:blipFill>
              <p:spPr>
                <a:xfrm>
                  <a:off x="6859965" y="2391430"/>
                  <a:ext cx="43776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8" name="Ink 157">
                  <a:extLst>
                    <a:ext uri="{FF2B5EF4-FFF2-40B4-BE49-F238E27FC236}">
                      <a16:creationId xmlns:a16="http://schemas.microsoft.com/office/drawing/2014/main" id="{3F90A9D9-0538-93CD-622A-4CFF4ADDC5CC}"/>
                    </a:ext>
                  </a:extLst>
                </p14:cNvPr>
                <p14:cNvContentPartPr/>
                <p14:nvPr/>
              </p14:nvContentPartPr>
              <p14:xfrm>
                <a:off x="7232205" y="2813710"/>
                <a:ext cx="1249560" cy="48240"/>
              </p14:xfrm>
            </p:contentPart>
          </mc:Choice>
          <mc:Fallback xmlns="">
            <p:pic>
              <p:nvPicPr>
                <p:cNvPr id="158" name="Ink 157">
                  <a:extLst>
                    <a:ext uri="{FF2B5EF4-FFF2-40B4-BE49-F238E27FC236}">
                      <a16:creationId xmlns:a16="http://schemas.microsoft.com/office/drawing/2014/main" id="{3F90A9D9-0538-93CD-622A-4CFF4ADDC5CC}"/>
                    </a:ext>
                  </a:extLst>
                </p:cNvPr>
                <p:cNvPicPr/>
                <p:nvPr/>
              </p:nvPicPr>
              <p:blipFill>
                <a:blip r:embed="rId267"/>
                <a:stretch>
                  <a:fillRect/>
                </a:stretch>
              </p:blipFill>
              <p:spPr>
                <a:xfrm>
                  <a:off x="7223205" y="2804710"/>
                  <a:ext cx="1267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9" name="Ink 158">
                  <a:extLst>
                    <a:ext uri="{FF2B5EF4-FFF2-40B4-BE49-F238E27FC236}">
                      <a16:creationId xmlns:a16="http://schemas.microsoft.com/office/drawing/2014/main" id="{D620CBB4-F5C0-DCA7-6133-99ED582E61B3}"/>
                    </a:ext>
                  </a:extLst>
                </p14:cNvPr>
                <p14:cNvContentPartPr/>
                <p14:nvPr/>
              </p14:nvContentPartPr>
              <p14:xfrm>
                <a:off x="8401125" y="2302150"/>
                <a:ext cx="287640" cy="486720"/>
              </p14:xfrm>
            </p:contentPart>
          </mc:Choice>
          <mc:Fallback xmlns="">
            <p:pic>
              <p:nvPicPr>
                <p:cNvPr id="159" name="Ink 158">
                  <a:extLst>
                    <a:ext uri="{FF2B5EF4-FFF2-40B4-BE49-F238E27FC236}">
                      <a16:creationId xmlns:a16="http://schemas.microsoft.com/office/drawing/2014/main" id="{D620CBB4-F5C0-DCA7-6133-99ED582E61B3}"/>
                    </a:ext>
                  </a:extLst>
                </p:cNvPr>
                <p:cNvPicPr/>
                <p:nvPr/>
              </p:nvPicPr>
              <p:blipFill>
                <a:blip r:embed="rId269"/>
                <a:stretch>
                  <a:fillRect/>
                </a:stretch>
              </p:blipFill>
              <p:spPr>
                <a:xfrm>
                  <a:off x="8392125" y="2293150"/>
                  <a:ext cx="305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0" name="Ink 159">
                  <a:extLst>
                    <a:ext uri="{FF2B5EF4-FFF2-40B4-BE49-F238E27FC236}">
                      <a16:creationId xmlns:a16="http://schemas.microsoft.com/office/drawing/2014/main" id="{EEEF2948-E5B7-E5E4-C88D-A3898BCABB44}"/>
                    </a:ext>
                  </a:extLst>
                </p14:cNvPr>
                <p14:cNvContentPartPr/>
                <p14:nvPr/>
              </p14:nvContentPartPr>
              <p14:xfrm>
                <a:off x="8257125" y="1824790"/>
                <a:ext cx="390240" cy="509040"/>
              </p14:xfrm>
            </p:contentPart>
          </mc:Choice>
          <mc:Fallback xmlns="">
            <p:pic>
              <p:nvPicPr>
                <p:cNvPr id="160" name="Ink 159">
                  <a:extLst>
                    <a:ext uri="{FF2B5EF4-FFF2-40B4-BE49-F238E27FC236}">
                      <a16:creationId xmlns:a16="http://schemas.microsoft.com/office/drawing/2014/main" id="{EEEF2948-E5B7-E5E4-C88D-A3898BCABB44}"/>
                    </a:ext>
                  </a:extLst>
                </p:cNvPr>
                <p:cNvPicPr/>
                <p:nvPr/>
              </p:nvPicPr>
              <p:blipFill>
                <a:blip r:embed="rId271"/>
                <a:stretch>
                  <a:fillRect/>
                </a:stretch>
              </p:blipFill>
              <p:spPr>
                <a:xfrm>
                  <a:off x="8248485" y="1815790"/>
                  <a:ext cx="40788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1" name="Ink 160">
                  <a:extLst>
                    <a:ext uri="{FF2B5EF4-FFF2-40B4-BE49-F238E27FC236}">
                      <a16:creationId xmlns:a16="http://schemas.microsoft.com/office/drawing/2014/main" id="{A9DC59CB-708B-6529-5451-486C03B3D297}"/>
                    </a:ext>
                  </a:extLst>
                </p14:cNvPr>
                <p14:cNvContentPartPr/>
                <p14:nvPr/>
              </p14:nvContentPartPr>
              <p14:xfrm>
                <a:off x="7281525" y="1819030"/>
                <a:ext cx="1001160" cy="10440"/>
              </p14:xfrm>
            </p:contentPart>
          </mc:Choice>
          <mc:Fallback xmlns="">
            <p:pic>
              <p:nvPicPr>
                <p:cNvPr id="161" name="Ink 160">
                  <a:extLst>
                    <a:ext uri="{FF2B5EF4-FFF2-40B4-BE49-F238E27FC236}">
                      <a16:creationId xmlns:a16="http://schemas.microsoft.com/office/drawing/2014/main" id="{A9DC59CB-708B-6529-5451-486C03B3D297}"/>
                    </a:ext>
                  </a:extLst>
                </p:cNvPr>
                <p:cNvPicPr/>
                <p:nvPr/>
              </p:nvPicPr>
              <p:blipFill>
                <a:blip r:embed="rId273"/>
                <a:stretch>
                  <a:fillRect/>
                </a:stretch>
              </p:blipFill>
              <p:spPr>
                <a:xfrm>
                  <a:off x="7272885" y="1810030"/>
                  <a:ext cx="1018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3" name="Ink 162">
                  <a:extLst>
                    <a:ext uri="{FF2B5EF4-FFF2-40B4-BE49-F238E27FC236}">
                      <a16:creationId xmlns:a16="http://schemas.microsoft.com/office/drawing/2014/main" id="{0ED18E30-D8BA-4D4D-1D44-9F4B56A9D8A4}"/>
                    </a:ext>
                  </a:extLst>
                </p14:cNvPr>
                <p14:cNvContentPartPr/>
                <p14:nvPr/>
              </p14:nvContentPartPr>
              <p14:xfrm>
                <a:off x="8881005" y="2307190"/>
                <a:ext cx="480600" cy="749160"/>
              </p14:xfrm>
            </p:contentPart>
          </mc:Choice>
          <mc:Fallback xmlns="">
            <p:pic>
              <p:nvPicPr>
                <p:cNvPr id="163" name="Ink 162">
                  <a:extLst>
                    <a:ext uri="{FF2B5EF4-FFF2-40B4-BE49-F238E27FC236}">
                      <a16:creationId xmlns:a16="http://schemas.microsoft.com/office/drawing/2014/main" id="{0ED18E30-D8BA-4D4D-1D44-9F4B56A9D8A4}"/>
                    </a:ext>
                  </a:extLst>
                </p:cNvPr>
                <p:cNvPicPr/>
                <p:nvPr/>
              </p:nvPicPr>
              <p:blipFill>
                <a:blip r:embed="rId275"/>
                <a:stretch>
                  <a:fillRect/>
                </a:stretch>
              </p:blipFill>
              <p:spPr>
                <a:xfrm>
                  <a:off x="8872365" y="2298190"/>
                  <a:ext cx="49824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4" name="Ink 163">
                  <a:extLst>
                    <a:ext uri="{FF2B5EF4-FFF2-40B4-BE49-F238E27FC236}">
                      <a16:creationId xmlns:a16="http://schemas.microsoft.com/office/drawing/2014/main" id="{B6C37819-4F94-EF3E-C578-F406D6333CDB}"/>
                    </a:ext>
                  </a:extLst>
                </p14:cNvPr>
                <p14:cNvContentPartPr/>
                <p14:nvPr/>
              </p14:nvContentPartPr>
              <p14:xfrm>
                <a:off x="8952645" y="3028270"/>
                <a:ext cx="561240" cy="462600"/>
              </p14:xfrm>
            </p:contentPart>
          </mc:Choice>
          <mc:Fallback xmlns="">
            <p:pic>
              <p:nvPicPr>
                <p:cNvPr id="164" name="Ink 163">
                  <a:extLst>
                    <a:ext uri="{FF2B5EF4-FFF2-40B4-BE49-F238E27FC236}">
                      <a16:creationId xmlns:a16="http://schemas.microsoft.com/office/drawing/2014/main" id="{B6C37819-4F94-EF3E-C578-F406D6333CDB}"/>
                    </a:ext>
                  </a:extLst>
                </p:cNvPr>
                <p:cNvPicPr/>
                <p:nvPr/>
              </p:nvPicPr>
              <p:blipFill>
                <a:blip r:embed="rId277"/>
                <a:stretch>
                  <a:fillRect/>
                </a:stretch>
              </p:blipFill>
              <p:spPr>
                <a:xfrm>
                  <a:off x="8944005" y="3019630"/>
                  <a:ext cx="5788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5" name="Ink 164">
                  <a:extLst>
                    <a:ext uri="{FF2B5EF4-FFF2-40B4-BE49-F238E27FC236}">
                      <a16:creationId xmlns:a16="http://schemas.microsoft.com/office/drawing/2014/main" id="{CDA73EDF-F49E-DD57-622E-FB12287564F1}"/>
                    </a:ext>
                  </a:extLst>
                </p14:cNvPr>
                <p14:cNvContentPartPr/>
                <p14:nvPr/>
              </p14:nvContentPartPr>
              <p14:xfrm>
                <a:off x="9493725" y="3440830"/>
                <a:ext cx="1460880" cy="35640"/>
              </p14:xfrm>
            </p:contentPart>
          </mc:Choice>
          <mc:Fallback xmlns="">
            <p:pic>
              <p:nvPicPr>
                <p:cNvPr id="165" name="Ink 164">
                  <a:extLst>
                    <a:ext uri="{FF2B5EF4-FFF2-40B4-BE49-F238E27FC236}">
                      <a16:creationId xmlns:a16="http://schemas.microsoft.com/office/drawing/2014/main" id="{CDA73EDF-F49E-DD57-622E-FB12287564F1}"/>
                    </a:ext>
                  </a:extLst>
                </p:cNvPr>
                <p:cNvPicPr/>
                <p:nvPr/>
              </p:nvPicPr>
              <p:blipFill>
                <a:blip r:embed="rId279"/>
                <a:stretch>
                  <a:fillRect/>
                </a:stretch>
              </p:blipFill>
              <p:spPr>
                <a:xfrm>
                  <a:off x="9485085" y="3431830"/>
                  <a:ext cx="1478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6" name="Ink 165">
                  <a:extLst>
                    <a:ext uri="{FF2B5EF4-FFF2-40B4-BE49-F238E27FC236}">
                      <a16:creationId xmlns:a16="http://schemas.microsoft.com/office/drawing/2014/main" id="{835371DF-336B-8351-A3D5-0DE5F87E71E5}"/>
                    </a:ext>
                  </a:extLst>
                </p14:cNvPr>
                <p14:cNvContentPartPr/>
                <p14:nvPr/>
              </p14:nvContentPartPr>
              <p14:xfrm>
                <a:off x="10889085" y="2896870"/>
                <a:ext cx="358560" cy="540720"/>
              </p14:xfrm>
            </p:contentPart>
          </mc:Choice>
          <mc:Fallback xmlns="">
            <p:pic>
              <p:nvPicPr>
                <p:cNvPr id="166" name="Ink 165">
                  <a:extLst>
                    <a:ext uri="{FF2B5EF4-FFF2-40B4-BE49-F238E27FC236}">
                      <a16:creationId xmlns:a16="http://schemas.microsoft.com/office/drawing/2014/main" id="{835371DF-336B-8351-A3D5-0DE5F87E71E5}"/>
                    </a:ext>
                  </a:extLst>
                </p:cNvPr>
                <p:cNvPicPr/>
                <p:nvPr/>
              </p:nvPicPr>
              <p:blipFill>
                <a:blip r:embed="rId281"/>
                <a:stretch>
                  <a:fillRect/>
                </a:stretch>
              </p:blipFill>
              <p:spPr>
                <a:xfrm>
                  <a:off x="10880085" y="2888230"/>
                  <a:ext cx="3762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7" name="Ink 166">
                  <a:extLst>
                    <a:ext uri="{FF2B5EF4-FFF2-40B4-BE49-F238E27FC236}">
                      <a16:creationId xmlns:a16="http://schemas.microsoft.com/office/drawing/2014/main" id="{AB067E73-C305-DFAC-BC92-ABAE80E1DF86}"/>
                    </a:ext>
                  </a:extLst>
                </p14:cNvPr>
                <p14:cNvContentPartPr/>
                <p14:nvPr/>
              </p14:nvContentPartPr>
              <p14:xfrm>
                <a:off x="10720965" y="2352550"/>
                <a:ext cx="512640" cy="551160"/>
              </p14:xfrm>
            </p:contentPart>
          </mc:Choice>
          <mc:Fallback xmlns="">
            <p:pic>
              <p:nvPicPr>
                <p:cNvPr id="167" name="Ink 166">
                  <a:extLst>
                    <a:ext uri="{FF2B5EF4-FFF2-40B4-BE49-F238E27FC236}">
                      <a16:creationId xmlns:a16="http://schemas.microsoft.com/office/drawing/2014/main" id="{AB067E73-C305-DFAC-BC92-ABAE80E1DF86}"/>
                    </a:ext>
                  </a:extLst>
                </p:cNvPr>
                <p:cNvPicPr/>
                <p:nvPr/>
              </p:nvPicPr>
              <p:blipFill>
                <a:blip r:embed="rId283"/>
                <a:stretch>
                  <a:fillRect/>
                </a:stretch>
              </p:blipFill>
              <p:spPr>
                <a:xfrm>
                  <a:off x="10711965" y="2343550"/>
                  <a:ext cx="53028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8" name="Ink 167">
                  <a:extLst>
                    <a:ext uri="{FF2B5EF4-FFF2-40B4-BE49-F238E27FC236}">
                      <a16:creationId xmlns:a16="http://schemas.microsoft.com/office/drawing/2014/main" id="{0FAA1F89-BACB-364C-7856-1408EE7C6224}"/>
                    </a:ext>
                  </a:extLst>
                </p14:cNvPr>
                <p14:cNvContentPartPr/>
                <p14:nvPr/>
              </p14:nvContentPartPr>
              <p14:xfrm>
                <a:off x="9334605" y="2337430"/>
                <a:ext cx="1429560" cy="38880"/>
              </p14:xfrm>
            </p:contentPart>
          </mc:Choice>
          <mc:Fallback xmlns="">
            <p:pic>
              <p:nvPicPr>
                <p:cNvPr id="168" name="Ink 167">
                  <a:extLst>
                    <a:ext uri="{FF2B5EF4-FFF2-40B4-BE49-F238E27FC236}">
                      <a16:creationId xmlns:a16="http://schemas.microsoft.com/office/drawing/2014/main" id="{0FAA1F89-BACB-364C-7856-1408EE7C6224}"/>
                    </a:ext>
                  </a:extLst>
                </p:cNvPr>
                <p:cNvPicPr/>
                <p:nvPr/>
              </p:nvPicPr>
              <p:blipFill>
                <a:blip r:embed="rId285"/>
                <a:stretch>
                  <a:fillRect/>
                </a:stretch>
              </p:blipFill>
              <p:spPr>
                <a:xfrm>
                  <a:off x="9325605" y="2328430"/>
                  <a:ext cx="1447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0" name="Ink 169">
                  <a:extLst>
                    <a:ext uri="{FF2B5EF4-FFF2-40B4-BE49-F238E27FC236}">
                      <a16:creationId xmlns:a16="http://schemas.microsoft.com/office/drawing/2014/main" id="{144D854A-BC08-3E57-4ACD-E5B7414D1661}"/>
                    </a:ext>
                  </a:extLst>
                </p14:cNvPr>
                <p14:cNvContentPartPr/>
                <p14:nvPr/>
              </p14:nvContentPartPr>
              <p14:xfrm>
                <a:off x="7026285" y="3245350"/>
                <a:ext cx="1402200" cy="105480"/>
              </p14:xfrm>
            </p:contentPart>
          </mc:Choice>
          <mc:Fallback xmlns="">
            <p:pic>
              <p:nvPicPr>
                <p:cNvPr id="170" name="Ink 169">
                  <a:extLst>
                    <a:ext uri="{FF2B5EF4-FFF2-40B4-BE49-F238E27FC236}">
                      <a16:creationId xmlns:a16="http://schemas.microsoft.com/office/drawing/2014/main" id="{144D854A-BC08-3E57-4ACD-E5B7414D1661}"/>
                    </a:ext>
                  </a:extLst>
                </p:cNvPr>
                <p:cNvPicPr/>
                <p:nvPr/>
              </p:nvPicPr>
              <p:blipFill>
                <a:blip r:embed="rId287"/>
                <a:stretch>
                  <a:fillRect/>
                </a:stretch>
              </p:blipFill>
              <p:spPr>
                <a:xfrm>
                  <a:off x="7017285" y="3236350"/>
                  <a:ext cx="1419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1" name="Ink 170">
                  <a:extLst>
                    <a:ext uri="{FF2B5EF4-FFF2-40B4-BE49-F238E27FC236}">
                      <a16:creationId xmlns:a16="http://schemas.microsoft.com/office/drawing/2014/main" id="{DAC1C941-FE02-8739-F7C2-F07085F3F068}"/>
                    </a:ext>
                  </a:extLst>
                </p14:cNvPr>
                <p14:cNvContentPartPr/>
                <p14:nvPr/>
              </p14:nvContentPartPr>
              <p14:xfrm>
                <a:off x="8339925" y="3285670"/>
                <a:ext cx="571320" cy="493920"/>
              </p14:xfrm>
            </p:contentPart>
          </mc:Choice>
          <mc:Fallback xmlns="">
            <p:pic>
              <p:nvPicPr>
                <p:cNvPr id="171" name="Ink 170">
                  <a:extLst>
                    <a:ext uri="{FF2B5EF4-FFF2-40B4-BE49-F238E27FC236}">
                      <a16:creationId xmlns:a16="http://schemas.microsoft.com/office/drawing/2014/main" id="{DAC1C941-FE02-8739-F7C2-F07085F3F068}"/>
                    </a:ext>
                  </a:extLst>
                </p:cNvPr>
                <p:cNvPicPr/>
                <p:nvPr/>
              </p:nvPicPr>
              <p:blipFill>
                <a:blip r:embed="rId289"/>
                <a:stretch>
                  <a:fillRect/>
                </a:stretch>
              </p:blipFill>
              <p:spPr>
                <a:xfrm>
                  <a:off x="8330925" y="3276670"/>
                  <a:ext cx="5889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2" name="Ink 171">
                  <a:extLst>
                    <a:ext uri="{FF2B5EF4-FFF2-40B4-BE49-F238E27FC236}">
                      <a16:creationId xmlns:a16="http://schemas.microsoft.com/office/drawing/2014/main" id="{6A60C1F5-4193-321A-7F25-9DE940BCA5DA}"/>
                    </a:ext>
                  </a:extLst>
                </p14:cNvPr>
                <p14:cNvContentPartPr/>
                <p14:nvPr/>
              </p14:nvContentPartPr>
              <p14:xfrm>
                <a:off x="7254525" y="3769510"/>
                <a:ext cx="1590120" cy="781200"/>
              </p14:xfrm>
            </p:contentPart>
          </mc:Choice>
          <mc:Fallback xmlns="">
            <p:pic>
              <p:nvPicPr>
                <p:cNvPr id="172" name="Ink 171">
                  <a:extLst>
                    <a:ext uri="{FF2B5EF4-FFF2-40B4-BE49-F238E27FC236}">
                      <a16:creationId xmlns:a16="http://schemas.microsoft.com/office/drawing/2014/main" id="{6A60C1F5-4193-321A-7F25-9DE940BCA5DA}"/>
                    </a:ext>
                  </a:extLst>
                </p:cNvPr>
                <p:cNvPicPr/>
                <p:nvPr/>
              </p:nvPicPr>
              <p:blipFill>
                <a:blip r:embed="rId291"/>
                <a:stretch>
                  <a:fillRect/>
                </a:stretch>
              </p:blipFill>
              <p:spPr>
                <a:xfrm>
                  <a:off x="7245885" y="3760870"/>
                  <a:ext cx="160776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3" name="Ink 172">
                  <a:extLst>
                    <a:ext uri="{FF2B5EF4-FFF2-40B4-BE49-F238E27FC236}">
                      <a16:creationId xmlns:a16="http://schemas.microsoft.com/office/drawing/2014/main" id="{7EF7AA2D-6269-619C-3C44-721DFAA84871}"/>
                    </a:ext>
                  </a:extLst>
                </p14:cNvPr>
                <p14:cNvContentPartPr/>
                <p14:nvPr/>
              </p14:nvContentPartPr>
              <p14:xfrm>
                <a:off x="6449205" y="4211950"/>
                <a:ext cx="849960" cy="307080"/>
              </p14:xfrm>
            </p:contentPart>
          </mc:Choice>
          <mc:Fallback xmlns="">
            <p:pic>
              <p:nvPicPr>
                <p:cNvPr id="173" name="Ink 172">
                  <a:extLst>
                    <a:ext uri="{FF2B5EF4-FFF2-40B4-BE49-F238E27FC236}">
                      <a16:creationId xmlns:a16="http://schemas.microsoft.com/office/drawing/2014/main" id="{7EF7AA2D-6269-619C-3C44-721DFAA84871}"/>
                    </a:ext>
                  </a:extLst>
                </p:cNvPr>
                <p:cNvPicPr/>
                <p:nvPr/>
              </p:nvPicPr>
              <p:blipFill>
                <a:blip r:embed="rId293"/>
                <a:stretch>
                  <a:fillRect/>
                </a:stretch>
              </p:blipFill>
              <p:spPr>
                <a:xfrm>
                  <a:off x="6440565" y="4203310"/>
                  <a:ext cx="8676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4" name="Ink 173">
                  <a:extLst>
                    <a:ext uri="{FF2B5EF4-FFF2-40B4-BE49-F238E27FC236}">
                      <a16:creationId xmlns:a16="http://schemas.microsoft.com/office/drawing/2014/main" id="{8A8F45FC-290D-EE7A-8483-8144B4E11B0A}"/>
                    </a:ext>
                  </a:extLst>
                </p14:cNvPr>
                <p14:cNvContentPartPr/>
                <p14:nvPr/>
              </p14:nvContentPartPr>
              <p14:xfrm>
                <a:off x="6549645" y="3258310"/>
                <a:ext cx="420840" cy="902160"/>
              </p14:xfrm>
            </p:contentPart>
          </mc:Choice>
          <mc:Fallback xmlns="">
            <p:pic>
              <p:nvPicPr>
                <p:cNvPr id="174" name="Ink 173">
                  <a:extLst>
                    <a:ext uri="{FF2B5EF4-FFF2-40B4-BE49-F238E27FC236}">
                      <a16:creationId xmlns:a16="http://schemas.microsoft.com/office/drawing/2014/main" id="{8A8F45FC-290D-EE7A-8483-8144B4E11B0A}"/>
                    </a:ext>
                  </a:extLst>
                </p:cNvPr>
                <p:cNvPicPr/>
                <p:nvPr/>
              </p:nvPicPr>
              <p:blipFill>
                <a:blip r:embed="rId295"/>
                <a:stretch>
                  <a:fillRect/>
                </a:stretch>
              </p:blipFill>
              <p:spPr>
                <a:xfrm>
                  <a:off x="6541005" y="3249670"/>
                  <a:ext cx="43848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5" name="Ink 174">
                  <a:extLst>
                    <a:ext uri="{FF2B5EF4-FFF2-40B4-BE49-F238E27FC236}">
                      <a16:creationId xmlns:a16="http://schemas.microsoft.com/office/drawing/2014/main" id="{FDB1914F-7840-7017-1EB9-DA0B9429E73D}"/>
                    </a:ext>
                  </a:extLst>
                </p14:cNvPr>
                <p14:cNvContentPartPr/>
                <p14:nvPr/>
              </p14:nvContentPartPr>
              <p14:xfrm>
                <a:off x="8836005" y="3914590"/>
                <a:ext cx="665640" cy="690120"/>
              </p14:xfrm>
            </p:contentPart>
          </mc:Choice>
          <mc:Fallback xmlns="">
            <p:pic>
              <p:nvPicPr>
                <p:cNvPr id="175" name="Ink 174">
                  <a:extLst>
                    <a:ext uri="{FF2B5EF4-FFF2-40B4-BE49-F238E27FC236}">
                      <a16:creationId xmlns:a16="http://schemas.microsoft.com/office/drawing/2014/main" id="{FDB1914F-7840-7017-1EB9-DA0B9429E73D}"/>
                    </a:ext>
                  </a:extLst>
                </p:cNvPr>
                <p:cNvPicPr/>
                <p:nvPr/>
              </p:nvPicPr>
              <p:blipFill>
                <a:blip r:embed="rId297"/>
                <a:stretch>
                  <a:fillRect/>
                </a:stretch>
              </p:blipFill>
              <p:spPr>
                <a:xfrm>
                  <a:off x="8827005" y="3905590"/>
                  <a:ext cx="68328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6" name="Ink 175">
                  <a:extLst>
                    <a:ext uri="{FF2B5EF4-FFF2-40B4-BE49-F238E27FC236}">
                      <a16:creationId xmlns:a16="http://schemas.microsoft.com/office/drawing/2014/main" id="{C0B32F23-761A-114E-6C13-3E7EA66C020E}"/>
                    </a:ext>
                  </a:extLst>
                </p14:cNvPr>
                <p14:cNvContentPartPr/>
                <p14:nvPr/>
              </p14:nvContentPartPr>
              <p14:xfrm>
                <a:off x="8832405" y="4646830"/>
                <a:ext cx="699480" cy="592920"/>
              </p14:xfrm>
            </p:contentPart>
          </mc:Choice>
          <mc:Fallback xmlns="">
            <p:pic>
              <p:nvPicPr>
                <p:cNvPr id="176" name="Ink 175">
                  <a:extLst>
                    <a:ext uri="{FF2B5EF4-FFF2-40B4-BE49-F238E27FC236}">
                      <a16:creationId xmlns:a16="http://schemas.microsoft.com/office/drawing/2014/main" id="{C0B32F23-761A-114E-6C13-3E7EA66C020E}"/>
                    </a:ext>
                  </a:extLst>
                </p:cNvPr>
                <p:cNvPicPr/>
                <p:nvPr/>
              </p:nvPicPr>
              <p:blipFill>
                <a:blip r:embed="rId299"/>
                <a:stretch>
                  <a:fillRect/>
                </a:stretch>
              </p:blipFill>
              <p:spPr>
                <a:xfrm>
                  <a:off x="8823405" y="4637830"/>
                  <a:ext cx="71712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7" name="Ink 176">
                  <a:extLst>
                    <a:ext uri="{FF2B5EF4-FFF2-40B4-BE49-F238E27FC236}">
                      <a16:creationId xmlns:a16="http://schemas.microsoft.com/office/drawing/2014/main" id="{4B1EA718-3C4C-504B-DB17-3369E788942F}"/>
                    </a:ext>
                  </a:extLst>
                </p14:cNvPr>
                <p14:cNvContentPartPr/>
                <p14:nvPr/>
              </p14:nvContentPartPr>
              <p14:xfrm>
                <a:off x="9476085" y="5194750"/>
                <a:ext cx="1343160" cy="44640"/>
              </p14:xfrm>
            </p:contentPart>
          </mc:Choice>
          <mc:Fallback xmlns="">
            <p:pic>
              <p:nvPicPr>
                <p:cNvPr id="177" name="Ink 176">
                  <a:extLst>
                    <a:ext uri="{FF2B5EF4-FFF2-40B4-BE49-F238E27FC236}">
                      <a16:creationId xmlns:a16="http://schemas.microsoft.com/office/drawing/2014/main" id="{4B1EA718-3C4C-504B-DB17-3369E788942F}"/>
                    </a:ext>
                  </a:extLst>
                </p:cNvPr>
                <p:cNvPicPr/>
                <p:nvPr/>
              </p:nvPicPr>
              <p:blipFill>
                <a:blip r:embed="rId301"/>
                <a:stretch>
                  <a:fillRect/>
                </a:stretch>
              </p:blipFill>
              <p:spPr>
                <a:xfrm>
                  <a:off x="9467445" y="5185750"/>
                  <a:ext cx="1360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8" name="Ink 177">
                  <a:extLst>
                    <a:ext uri="{FF2B5EF4-FFF2-40B4-BE49-F238E27FC236}">
                      <a16:creationId xmlns:a16="http://schemas.microsoft.com/office/drawing/2014/main" id="{9AC7B32C-E97A-A902-3EF9-AED3A3C2B150}"/>
                    </a:ext>
                  </a:extLst>
                </p14:cNvPr>
                <p14:cNvContentPartPr/>
                <p14:nvPr/>
              </p14:nvContentPartPr>
              <p14:xfrm>
                <a:off x="10812045" y="4600030"/>
                <a:ext cx="529200" cy="596520"/>
              </p14:xfrm>
            </p:contentPart>
          </mc:Choice>
          <mc:Fallback xmlns="">
            <p:pic>
              <p:nvPicPr>
                <p:cNvPr id="178" name="Ink 177">
                  <a:extLst>
                    <a:ext uri="{FF2B5EF4-FFF2-40B4-BE49-F238E27FC236}">
                      <a16:creationId xmlns:a16="http://schemas.microsoft.com/office/drawing/2014/main" id="{9AC7B32C-E97A-A902-3EF9-AED3A3C2B150}"/>
                    </a:ext>
                  </a:extLst>
                </p:cNvPr>
                <p:cNvPicPr/>
                <p:nvPr/>
              </p:nvPicPr>
              <p:blipFill>
                <a:blip r:embed="rId303"/>
                <a:stretch>
                  <a:fillRect/>
                </a:stretch>
              </p:blipFill>
              <p:spPr>
                <a:xfrm>
                  <a:off x="10803045" y="4591390"/>
                  <a:ext cx="54684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9" name="Ink 178">
                  <a:extLst>
                    <a:ext uri="{FF2B5EF4-FFF2-40B4-BE49-F238E27FC236}">
                      <a16:creationId xmlns:a16="http://schemas.microsoft.com/office/drawing/2014/main" id="{48BBB7F5-366B-9295-4BF7-70C51C0D0E35}"/>
                    </a:ext>
                  </a:extLst>
                </p14:cNvPr>
                <p14:cNvContentPartPr/>
                <p14:nvPr/>
              </p14:nvContentPartPr>
              <p14:xfrm>
                <a:off x="10593525" y="3774550"/>
                <a:ext cx="719640" cy="849240"/>
              </p14:xfrm>
            </p:contentPart>
          </mc:Choice>
          <mc:Fallback xmlns="">
            <p:pic>
              <p:nvPicPr>
                <p:cNvPr id="179" name="Ink 178">
                  <a:extLst>
                    <a:ext uri="{FF2B5EF4-FFF2-40B4-BE49-F238E27FC236}">
                      <a16:creationId xmlns:a16="http://schemas.microsoft.com/office/drawing/2014/main" id="{48BBB7F5-366B-9295-4BF7-70C51C0D0E35}"/>
                    </a:ext>
                  </a:extLst>
                </p:cNvPr>
                <p:cNvPicPr/>
                <p:nvPr/>
              </p:nvPicPr>
              <p:blipFill>
                <a:blip r:embed="rId305"/>
                <a:stretch>
                  <a:fillRect/>
                </a:stretch>
              </p:blipFill>
              <p:spPr>
                <a:xfrm>
                  <a:off x="10584885" y="3765550"/>
                  <a:ext cx="73728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0" name="Ink 179">
                  <a:extLst>
                    <a:ext uri="{FF2B5EF4-FFF2-40B4-BE49-F238E27FC236}">
                      <a16:creationId xmlns:a16="http://schemas.microsoft.com/office/drawing/2014/main" id="{10FCA0C2-094B-DBB8-B833-F4A87396D4B5}"/>
                    </a:ext>
                  </a:extLst>
                </p14:cNvPr>
                <p14:cNvContentPartPr/>
                <p14:nvPr/>
              </p14:nvContentPartPr>
              <p14:xfrm>
                <a:off x="9579045" y="3777790"/>
                <a:ext cx="1109520" cy="31680"/>
              </p14:xfrm>
            </p:contentPart>
          </mc:Choice>
          <mc:Fallback xmlns="">
            <p:pic>
              <p:nvPicPr>
                <p:cNvPr id="180" name="Ink 179">
                  <a:extLst>
                    <a:ext uri="{FF2B5EF4-FFF2-40B4-BE49-F238E27FC236}">
                      <a16:creationId xmlns:a16="http://schemas.microsoft.com/office/drawing/2014/main" id="{10FCA0C2-094B-DBB8-B833-F4A87396D4B5}"/>
                    </a:ext>
                  </a:extLst>
                </p:cNvPr>
                <p:cNvPicPr/>
                <p:nvPr/>
              </p:nvPicPr>
              <p:blipFill>
                <a:blip r:embed="rId307"/>
                <a:stretch>
                  <a:fillRect/>
                </a:stretch>
              </p:blipFill>
              <p:spPr>
                <a:xfrm>
                  <a:off x="9570045" y="3769150"/>
                  <a:ext cx="1127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1" name="Ink 180">
                  <a:extLst>
                    <a:ext uri="{FF2B5EF4-FFF2-40B4-BE49-F238E27FC236}">
                      <a16:creationId xmlns:a16="http://schemas.microsoft.com/office/drawing/2014/main" id="{D2E42A33-B262-03CC-27C6-6F4AE454984F}"/>
                    </a:ext>
                  </a:extLst>
                </p14:cNvPr>
                <p14:cNvContentPartPr/>
                <p14:nvPr/>
              </p14:nvContentPartPr>
              <p14:xfrm>
                <a:off x="9588405" y="3853390"/>
                <a:ext cx="1800" cy="1800"/>
              </p14:xfrm>
            </p:contentPart>
          </mc:Choice>
          <mc:Fallback xmlns="">
            <p:pic>
              <p:nvPicPr>
                <p:cNvPr id="181" name="Ink 180">
                  <a:extLst>
                    <a:ext uri="{FF2B5EF4-FFF2-40B4-BE49-F238E27FC236}">
                      <a16:creationId xmlns:a16="http://schemas.microsoft.com/office/drawing/2014/main" id="{D2E42A33-B262-03CC-27C6-6F4AE454984F}"/>
                    </a:ext>
                  </a:extLst>
                </p:cNvPr>
                <p:cNvPicPr/>
                <p:nvPr/>
              </p:nvPicPr>
              <p:blipFill>
                <a:blip r:embed="rId309"/>
                <a:stretch>
                  <a:fillRect/>
                </a:stretch>
              </p:blipFill>
              <p:spPr>
                <a:xfrm>
                  <a:off x="9579405" y="3844750"/>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2" name="Ink 181">
                  <a:extLst>
                    <a:ext uri="{FF2B5EF4-FFF2-40B4-BE49-F238E27FC236}">
                      <a16:creationId xmlns:a16="http://schemas.microsoft.com/office/drawing/2014/main" id="{DFA6EA62-E04B-5996-DDD3-BEF9CD08F9F3}"/>
                    </a:ext>
                  </a:extLst>
                </p14:cNvPr>
                <p14:cNvContentPartPr/>
                <p14:nvPr/>
              </p14:nvContentPartPr>
              <p14:xfrm>
                <a:off x="9507405" y="3830710"/>
                <a:ext cx="84240" cy="162360"/>
              </p14:xfrm>
            </p:contentPart>
          </mc:Choice>
          <mc:Fallback xmlns="">
            <p:pic>
              <p:nvPicPr>
                <p:cNvPr id="182" name="Ink 181">
                  <a:extLst>
                    <a:ext uri="{FF2B5EF4-FFF2-40B4-BE49-F238E27FC236}">
                      <a16:creationId xmlns:a16="http://schemas.microsoft.com/office/drawing/2014/main" id="{DFA6EA62-E04B-5996-DDD3-BEF9CD08F9F3}"/>
                    </a:ext>
                  </a:extLst>
                </p:cNvPr>
                <p:cNvPicPr/>
                <p:nvPr/>
              </p:nvPicPr>
              <p:blipFill>
                <a:blip r:embed="rId311"/>
                <a:stretch>
                  <a:fillRect/>
                </a:stretch>
              </p:blipFill>
              <p:spPr>
                <a:xfrm>
                  <a:off x="9498765" y="3822070"/>
                  <a:ext cx="101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4" name="Ink 183">
                  <a:extLst>
                    <a:ext uri="{FF2B5EF4-FFF2-40B4-BE49-F238E27FC236}">
                      <a16:creationId xmlns:a16="http://schemas.microsoft.com/office/drawing/2014/main" id="{F9FE2889-CF78-A7F7-6A30-C980BA1F779F}"/>
                    </a:ext>
                  </a:extLst>
                </p14:cNvPr>
                <p14:cNvContentPartPr/>
                <p14:nvPr/>
              </p14:nvContentPartPr>
              <p14:xfrm>
                <a:off x="7300605" y="2166790"/>
                <a:ext cx="51120" cy="238320"/>
              </p14:xfrm>
            </p:contentPart>
          </mc:Choice>
          <mc:Fallback xmlns="">
            <p:pic>
              <p:nvPicPr>
                <p:cNvPr id="184" name="Ink 183">
                  <a:extLst>
                    <a:ext uri="{FF2B5EF4-FFF2-40B4-BE49-F238E27FC236}">
                      <a16:creationId xmlns:a16="http://schemas.microsoft.com/office/drawing/2014/main" id="{F9FE2889-CF78-A7F7-6A30-C980BA1F779F}"/>
                    </a:ext>
                  </a:extLst>
                </p:cNvPr>
                <p:cNvPicPr/>
                <p:nvPr/>
              </p:nvPicPr>
              <p:blipFill>
                <a:blip r:embed="rId313"/>
                <a:stretch>
                  <a:fillRect/>
                </a:stretch>
              </p:blipFill>
              <p:spPr>
                <a:xfrm>
                  <a:off x="7291965" y="2158150"/>
                  <a:ext cx="68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5" name="Ink 184">
                  <a:extLst>
                    <a:ext uri="{FF2B5EF4-FFF2-40B4-BE49-F238E27FC236}">
                      <a16:creationId xmlns:a16="http://schemas.microsoft.com/office/drawing/2014/main" id="{55BE78B3-5221-FF1D-40E2-703C155BB663}"/>
                    </a:ext>
                  </a:extLst>
                </p14:cNvPr>
                <p14:cNvContentPartPr/>
                <p14:nvPr/>
              </p14:nvContentPartPr>
              <p14:xfrm>
                <a:off x="7325805" y="2029270"/>
                <a:ext cx="99000" cy="278640"/>
              </p14:xfrm>
            </p:contentPart>
          </mc:Choice>
          <mc:Fallback xmlns="">
            <p:pic>
              <p:nvPicPr>
                <p:cNvPr id="185" name="Ink 184">
                  <a:extLst>
                    <a:ext uri="{FF2B5EF4-FFF2-40B4-BE49-F238E27FC236}">
                      <a16:creationId xmlns:a16="http://schemas.microsoft.com/office/drawing/2014/main" id="{55BE78B3-5221-FF1D-40E2-703C155BB663}"/>
                    </a:ext>
                  </a:extLst>
                </p:cNvPr>
                <p:cNvPicPr/>
                <p:nvPr/>
              </p:nvPicPr>
              <p:blipFill>
                <a:blip r:embed="rId315"/>
                <a:stretch>
                  <a:fillRect/>
                </a:stretch>
              </p:blipFill>
              <p:spPr>
                <a:xfrm>
                  <a:off x="7316805" y="2020630"/>
                  <a:ext cx="1166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6" name="Ink 185">
                  <a:extLst>
                    <a:ext uri="{FF2B5EF4-FFF2-40B4-BE49-F238E27FC236}">
                      <a16:creationId xmlns:a16="http://schemas.microsoft.com/office/drawing/2014/main" id="{6AAF4E85-2278-5378-87B2-D992A327944D}"/>
                    </a:ext>
                  </a:extLst>
                </p14:cNvPr>
                <p14:cNvContentPartPr/>
                <p14:nvPr/>
              </p14:nvContentPartPr>
              <p14:xfrm>
                <a:off x="7502205" y="2149870"/>
                <a:ext cx="448920" cy="183240"/>
              </p14:xfrm>
            </p:contentPart>
          </mc:Choice>
          <mc:Fallback xmlns="">
            <p:pic>
              <p:nvPicPr>
                <p:cNvPr id="186" name="Ink 185">
                  <a:extLst>
                    <a:ext uri="{FF2B5EF4-FFF2-40B4-BE49-F238E27FC236}">
                      <a16:creationId xmlns:a16="http://schemas.microsoft.com/office/drawing/2014/main" id="{6AAF4E85-2278-5378-87B2-D992A327944D}"/>
                    </a:ext>
                  </a:extLst>
                </p:cNvPr>
                <p:cNvPicPr/>
                <p:nvPr/>
              </p:nvPicPr>
              <p:blipFill>
                <a:blip r:embed="rId317"/>
                <a:stretch>
                  <a:fillRect/>
                </a:stretch>
              </p:blipFill>
              <p:spPr>
                <a:xfrm>
                  <a:off x="7493565" y="2141230"/>
                  <a:ext cx="466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8" name="Ink 187">
                  <a:extLst>
                    <a:ext uri="{FF2B5EF4-FFF2-40B4-BE49-F238E27FC236}">
                      <a16:creationId xmlns:a16="http://schemas.microsoft.com/office/drawing/2014/main" id="{A430C04A-BED0-2900-3019-D92C702C7C69}"/>
                    </a:ext>
                  </a:extLst>
                </p14:cNvPr>
                <p14:cNvContentPartPr/>
                <p14:nvPr/>
              </p14:nvContentPartPr>
              <p14:xfrm>
                <a:off x="7957965" y="2116750"/>
                <a:ext cx="280440" cy="263520"/>
              </p14:xfrm>
            </p:contentPart>
          </mc:Choice>
          <mc:Fallback xmlns="">
            <p:pic>
              <p:nvPicPr>
                <p:cNvPr id="188" name="Ink 187">
                  <a:extLst>
                    <a:ext uri="{FF2B5EF4-FFF2-40B4-BE49-F238E27FC236}">
                      <a16:creationId xmlns:a16="http://schemas.microsoft.com/office/drawing/2014/main" id="{A430C04A-BED0-2900-3019-D92C702C7C69}"/>
                    </a:ext>
                  </a:extLst>
                </p:cNvPr>
                <p:cNvPicPr/>
                <p:nvPr/>
              </p:nvPicPr>
              <p:blipFill>
                <a:blip r:embed="rId319"/>
                <a:stretch>
                  <a:fillRect/>
                </a:stretch>
              </p:blipFill>
              <p:spPr>
                <a:xfrm>
                  <a:off x="7949325" y="2107750"/>
                  <a:ext cx="298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Ink 188">
                  <a:extLst>
                    <a:ext uri="{FF2B5EF4-FFF2-40B4-BE49-F238E27FC236}">
                      <a16:creationId xmlns:a16="http://schemas.microsoft.com/office/drawing/2014/main" id="{7A6AC9FF-0F68-8E8A-C74E-3442C135C709}"/>
                    </a:ext>
                  </a:extLst>
                </p14:cNvPr>
                <p14:cNvContentPartPr/>
                <p14:nvPr/>
              </p14:nvContentPartPr>
              <p14:xfrm>
                <a:off x="8308605" y="2112430"/>
                <a:ext cx="65520" cy="192240"/>
              </p14:xfrm>
            </p:contentPart>
          </mc:Choice>
          <mc:Fallback xmlns="">
            <p:pic>
              <p:nvPicPr>
                <p:cNvPr id="189" name="Ink 188">
                  <a:extLst>
                    <a:ext uri="{FF2B5EF4-FFF2-40B4-BE49-F238E27FC236}">
                      <a16:creationId xmlns:a16="http://schemas.microsoft.com/office/drawing/2014/main" id="{7A6AC9FF-0F68-8E8A-C74E-3442C135C709}"/>
                    </a:ext>
                  </a:extLst>
                </p:cNvPr>
                <p:cNvPicPr/>
                <p:nvPr/>
              </p:nvPicPr>
              <p:blipFill>
                <a:blip r:embed="rId321"/>
                <a:stretch>
                  <a:fillRect/>
                </a:stretch>
              </p:blipFill>
              <p:spPr>
                <a:xfrm>
                  <a:off x="8299605" y="2103430"/>
                  <a:ext cx="83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0" name="Ink 189">
                  <a:extLst>
                    <a:ext uri="{FF2B5EF4-FFF2-40B4-BE49-F238E27FC236}">
                      <a16:creationId xmlns:a16="http://schemas.microsoft.com/office/drawing/2014/main" id="{98E9FD5C-7586-0F5C-08CF-E2E16519CA0B}"/>
                    </a:ext>
                  </a:extLst>
                </p14:cNvPr>
                <p14:cNvContentPartPr/>
                <p14:nvPr/>
              </p14:nvContentPartPr>
              <p14:xfrm>
                <a:off x="7579605" y="2468110"/>
                <a:ext cx="272160" cy="204120"/>
              </p14:xfrm>
            </p:contentPart>
          </mc:Choice>
          <mc:Fallback xmlns="">
            <p:pic>
              <p:nvPicPr>
                <p:cNvPr id="190" name="Ink 189">
                  <a:extLst>
                    <a:ext uri="{FF2B5EF4-FFF2-40B4-BE49-F238E27FC236}">
                      <a16:creationId xmlns:a16="http://schemas.microsoft.com/office/drawing/2014/main" id="{98E9FD5C-7586-0F5C-08CF-E2E16519CA0B}"/>
                    </a:ext>
                  </a:extLst>
                </p:cNvPr>
                <p:cNvPicPr/>
                <p:nvPr/>
              </p:nvPicPr>
              <p:blipFill>
                <a:blip r:embed="rId323"/>
                <a:stretch>
                  <a:fillRect/>
                </a:stretch>
              </p:blipFill>
              <p:spPr>
                <a:xfrm>
                  <a:off x="7570965" y="2459470"/>
                  <a:ext cx="289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1" name="Ink 190">
                  <a:extLst>
                    <a:ext uri="{FF2B5EF4-FFF2-40B4-BE49-F238E27FC236}">
                      <a16:creationId xmlns:a16="http://schemas.microsoft.com/office/drawing/2014/main" id="{00128006-3AEC-DD5B-7925-AC44F9E22AF8}"/>
                    </a:ext>
                  </a:extLst>
                </p14:cNvPr>
                <p14:cNvContentPartPr/>
                <p14:nvPr/>
              </p14:nvContentPartPr>
              <p14:xfrm>
                <a:off x="7675005" y="2460910"/>
                <a:ext cx="411480" cy="250920"/>
              </p14:xfrm>
            </p:contentPart>
          </mc:Choice>
          <mc:Fallback xmlns="">
            <p:pic>
              <p:nvPicPr>
                <p:cNvPr id="191" name="Ink 190">
                  <a:extLst>
                    <a:ext uri="{FF2B5EF4-FFF2-40B4-BE49-F238E27FC236}">
                      <a16:creationId xmlns:a16="http://schemas.microsoft.com/office/drawing/2014/main" id="{00128006-3AEC-DD5B-7925-AC44F9E22AF8}"/>
                    </a:ext>
                  </a:extLst>
                </p:cNvPr>
                <p:cNvPicPr/>
                <p:nvPr/>
              </p:nvPicPr>
              <p:blipFill>
                <a:blip r:embed="rId325"/>
                <a:stretch>
                  <a:fillRect/>
                </a:stretch>
              </p:blipFill>
              <p:spPr>
                <a:xfrm>
                  <a:off x="7666365" y="2452270"/>
                  <a:ext cx="429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2" name="Ink 191">
                  <a:extLst>
                    <a:ext uri="{FF2B5EF4-FFF2-40B4-BE49-F238E27FC236}">
                      <a16:creationId xmlns:a16="http://schemas.microsoft.com/office/drawing/2014/main" id="{2D890499-9532-CDC8-61B8-0BAEB664FBBA}"/>
                    </a:ext>
                  </a:extLst>
                </p14:cNvPr>
                <p14:cNvContentPartPr/>
                <p14:nvPr/>
              </p14:nvContentPartPr>
              <p14:xfrm>
                <a:off x="8126085" y="2447230"/>
                <a:ext cx="188280" cy="241920"/>
              </p14:xfrm>
            </p:contentPart>
          </mc:Choice>
          <mc:Fallback xmlns="">
            <p:pic>
              <p:nvPicPr>
                <p:cNvPr id="192" name="Ink 191">
                  <a:extLst>
                    <a:ext uri="{FF2B5EF4-FFF2-40B4-BE49-F238E27FC236}">
                      <a16:creationId xmlns:a16="http://schemas.microsoft.com/office/drawing/2014/main" id="{2D890499-9532-CDC8-61B8-0BAEB664FBBA}"/>
                    </a:ext>
                  </a:extLst>
                </p:cNvPr>
                <p:cNvPicPr/>
                <p:nvPr/>
              </p:nvPicPr>
              <p:blipFill>
                <a:blip r:embed="rId327"/>
                <a:stretch>
                  <a:fillRect/>
                </a:stretch>
              </p:blipFill>
              <p:spPr>
                <a:xfrm>
                  <a:off x="8117085" y="2438590"/>
                  <a:ext cx="205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BA17FE53-0535-E827-3A11-34D02A0253BF}"/>
                    </a:ext>
                  </a:extLst>
                </p14:cNvPr>
                <p14:cNvContentPartPr/>
                <p14:nvPr/>
              </p14:nvContentPartPr>
              <p14:xfrm>
                <a:off x="9287085" y="2555950"/>
                <a:ext cx="46080" cy="293760"/>
              </p14:xfrm>
            </p:contentPart>
          </mc:Choice>
          <mc:Fallback xmlns="">
            <p:pic>
              <p:nvPicPr>
                <p:cNvPr id="193" name="Ink 192">
                  <a:extLst>
                    <a:ext uri="{FF2B5EF4-FFF2-40B4-BE49-F238E27FC236}">
                      <a16:creationId xmlns:a16="http://schemas.microsoft.com/office/drawing/2014/main" id="{BA17FE53-0535-E827-3A11-34D02A0253BF}"/>
                    </a:ext>
                  </a:extLst>
                </p:cNvPr>
                <p:cNvPicPr/>
                <p:nvPr/>
              </p:nvPicPr>
              <p:blipFill>
                <a:blip r:embed="rId329"/>
                <a:stretch>
                  <a:fillRect/>
                </a:stretch>
              </p:blipFill>
              <p:spPr>
                <a:xfrm>
                  <a:off x="9278085" y="2547310"/>
                  <a:ext cx="637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4" name="Ink 193">
                  <a:extLst>
                    <a:ext uri="{FF2B5EF4-FFF2-40B4-BE49-F238E27FC236}">
                      <a16:creationId xmlns:a16="http://schemas.microsoft.com/office/drawing/2014/main" id="{CD357CC3-A79C-AB0B-1AE8-1225E7BE2186}"/>
                    </a:ext>
                  </a:extLst>
                </p14:cNvPr>
                <p14:cNvContentPartPr/>
                <p14:nvPr/>
              </p14:nvContentPartPr>
              <p14:xfrm>
                <a:off x="9189165" y="2562790"/>
                <a:ext cx="297000" cy="269640"/>
              </p14:xfrm>
            </p:contentPart>
          </mc:Choice>
          <mc:Fallback xmlns="">
            <p:pic>
              <p:nvPicPr>
                <p:cNvPr id="194" name="Ink 193">
                  <a:extLst>
                    <a:ext uri="{FF2B5EF4-FFF2-40B4-BE49-F238E27FC236}">
                      <a16:creationId xmlns:a16="http://schemas.microsoft.com/office/drawing/2014/main" id="{CD357CC3-A79C-AB0B-1AE8-1225E7BE2186}"/>
                    </a:ext>
                  </a:extLst>
                </p:cNvPr>
                <p:cNvPicPr/>
                <p:nvPr/>
              </p:nvPicPr>
              <p:blipFill>
                <a:blip r:embed="rId331"/>
                <a:stretch>
                  <a:fillRect/>
                </a:stretch>
              </p:blipFill>
              <p:spPr>
                <a:xfrm>
                  <a:off x="9180525" y="2553790"/>
                  <a:ext cx="314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5" name="Ink 194">
                  <a:extLst>
                    <a:ext uri="{FF2B5EF4-FFF2-40B4-BE49-F238E27FC236}">
                      <a16:creationId xmlns:a16="http://schemas.microsoft.com/office/drawing/2014/main" id="{B0CA0CB6-764D-6E82-4911-873230F6EA6B}"/>
                    </a:ext>
                  </a:extLst>
                </p14:cNvPr>
                <p14:cNvContentPartPr/>
                <p14:nvPr/>
              </p14:nvContentPartPr>
              <p14:xfrm>
                <a:off x="9531525" y="2631550"/>
                <a:ext cx="241560" cy="163080"/>
              </p14:xfrm>
            </p:contentPart>
          </mc:Choice>
          <mc:Fallback xmlns="">
            <p:pic>
              <p:nvPicPr>
                <p:cNvPr id="195" name="Ink 194">
                  <a:extLst>
                    <a:ext uri="{FF2B5EF4-FFF2-40B4-BE49-F238E27FC236}">
                      <a16:creationId xmlns:a16="http://schemas.microsoft.com/office/drawing/2014/main" id="{B0CA0CB6-764D-6E82-4911-873230F6EA6B}"/>
                    </a:ext>
                  </a:extLst>
                </p:cNvPr>
                <p:cNvPicPr/>
                <p:nvPr/>
              </p:nvPicPr>
              <p:blipFill>
                <a:blip r:embed="rId333"/>
                <a:stretch>
                  <a:fillRect/>
                </a:stretch>
              </p:blipFill>
              <p:spPr>
                <a:xfrm>
                  <a:off x="9522885" y="2622910"/>
                  <a:ext cx="259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6" name="Ink 195">
                  <a:extLst>
                    <a:ext uri="{FF2B5EF4-FFF2-40B4-BE49-F238E27FC236}">
                      <a16:creationId xmlns:a16="http://schemas.microsoft.com/office/drawing/2014/main" id="{21080C00-719E-4093-ACA2-071385DAE049}"/>
                    </a:ext>
                  </a:extLst>
                </p14:cNvPr>
                <p14:cNvContentPartPr/>
                <p14:nvPr/>
              </p14:nvContentPartPr>
              <p14:xfrm>
                <a:off x="9640245" y="2488990"/>
                <a:ext cx="37800" cy="55080"/>
              </p14:xfrm>
            </p:contentPart>
          </mc:Choice>
          <mc:Fallback xmlns="">
            <p:pic>
              <p:nvPicPr>
                <p:cNvPr id="196" name="Ink 195">
                  <a:extLst>
                    <a:ext uri="{FF2B5EF4-FFF2-40B4-BE49-F238E27FC236}">
                      <a16:creationId xmlns:a16="http://schemas.microsoft.com/office/drawing/2014/main" id="{21080C00-719E-4093-ACA2-071385DAE049}"/>
                    </a:ext>
                  </a:extLst>
                </p:cNvPr>
                <p:cNvPicPr/>
                <p:nvPr/>
              </p:nvPicPr>
              <p:blipFill>
                <a:blip r:embed="rId335"/>
                <a:stretch>
                  <a:fillRect/>
                </a:stretch>
              </p:blipFill>
              <p:spPr>
                <a:xfrm>
                  <a:off x="9631245" y="2479990"/>
                  <a:ext cx="55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7" name="Ink 196">
                  <a:extLst>
                    <a:ext uri="{FF2B5EF4-FFF2-40B4-BE49-F238E27FC236}">
                      <a16:creationId xmlns:a16="http://schemas.microsoft.com/office/drawing/2014/main" id="{B1715279-8B05-EB79-814E-7EE3E8A921D4}"/>
                    </a:ext>
                  </a:extLst>
                </p14:cNvPr>
                <p14:cNvContentPartPr/>
                <p14:nvPr/>
              </p14:nvContentPartPr>
              <p14:xfrm>
                <a:off x="9830325" y="2565310"/>
                <a:ext cx="356400" cy="177480"/>
              </p14:xfrm>
            </p:contentPart>
          </mc:Choice>
          <mc:Fallback xmlns="">
            <p:pic>
              <p:nvPicPr>
                <p:cNvPr id="197" name="Ink 196">
                  <a:extLst>
                    <a:ext uri="{FF2B5EF4-FFF2-40B4-BE49-F238E27FC236}">
                      <a16:creationId xmlns:a16="http://schemas.microsoft.com/office/drawing/2014/main" id="{B1715279-8B05-EB79-814E-7EE3E8A921D4}"/>
                    </a:ext>
                  </a:extLst>
                </p:cNvPr>
                <p:cNvPicPr/>
                <p:nvPr/>
              </p:nvPicPr>
              <p:blipFill>
                <a:blip r:embed="rId337"/>
                <a:stretch>
                  <a:fillRect/>
                </a:stretch>
              </p:blipFill>
              <p:spPr>
                <a:xfrm>
                  <a:off x="9821685" y="2556310"/>
                  <a:ext cx="374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8" name="Ink 197">
                  <a:extLst>
                    <a:ext uri="{FF2B5EF4-FFF2-40B4-BE49-F238E27FC236}">
                      <a16:creationId xmlns:a16="http://schemas.microsoft.com/office/drawing/2014/main" id="{4FCDE0FF-FB45-2949-1DF2-9D9A3AA56368}"/>
                    </a:ext>
                  </a:extLst>
                </p14:cNvPr>
                <p14:cNvContentPartPr/>
                <p14:nvPr/>
              </p14:nvContentPartPr>
              <p14:xfrm>
                <a:off x="10184205" y="2553430"/>
                <a:ext cx="168840" cy="147600"/>
              </p14:xfrm>
            </p:contentPart>
          </mc:Choice>
          <mc:Fallback xmlns="">
            <p:pic>
              <p:nvPicPr>
                <p:cNvPr id="198" name="Ink 197">
                  <a:extLst>
                    <a:ext uri="{FF2B5EF4-FFF2-40B4-BE49-F238E27FC236}">
                      <a16:creationId xmlns:a16="http://schemas.microsoft.com/office/drawing/2014/main" id="{4FCDE0FF-FB45-2949-1DF2-9D9A3AA56368}"/>
                    </a:ext>
                  </a:extLst>
                </p:cNvPr>
                <p:cNvPicPr/>
                <p:nvPr/>
              </p:nvPicPr>
              <p:blipFill>
                <a:blip r:embed="rId339"/>
                <a:stretch>
                  <a:fillRect/>
                </a:stretch>
              </p:blipFill>
              <p:spPr>
                <a:xfrm>
                  <a:off x="10175205" y="2544790"/>
                  <a:ext cx="186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9" name="Ink 198">
                  <a:extLst>
                    <a:ext uri="{FF2B5EF4-FFF2-40B4-BE49-F238E27FC236}">
                      <a16:creationId xmlns:a16="http://schemas.microsoft.com/office/drawing/2014/main" id="{C7FEE67B-DDAD-7B0A-6AA3-578EDFEB0322}"/>
                    </a:ext>
                  </a:extLst>
                </p14:cNvPr>
                <p14:cNvContentPartPr/>
                <p14:nvPr/>
              </p14:nvContentPartPr>
              <p14:xfrm>
                <a:off x="10011765" y="2796790"/>
                <a:ext cx="217800" cy="208800"/>
              </p14:xfrm>
            </p:contentPart>
          </mc:Choice>
          <mc:Fallback xmlns="">
            <p:pic>
              <p:nvPicPr>
                <p:cNvPr id="199" name="Ink 198">
                  <a:extLst>
                    <a:ext uri="{FF2B5EF4-FFF2-40B4-BE49-F238E27FC236}">
                      <a16:creationId xmlns:a16="http://schemas.microsoft.com/office/drawing/2014/main" id="{C7FEE67B-DDAD-7B0A-6AA3-578EDFEB0322}"/>
                    </a:ext>
                  </a:extLst>
                </p:cNvPr>
                <p:cNvPicPr/>
                <p:nvPr/>
              </p:nvPicPr>
              <p:blipFill>
                <a:blip r:embed="rId341"/>
                <a:stretch>
                  <a:fillRect/>
                </a:stretch>
              </p:blipFill>
              <p:spPr>
                <a:xfrm>
                  <a:off x="10002765" y="2788150"/>
                  <a:ext cx="235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1" name="Ink 200">
                  <a:extLst>
                    <a:ext uri="{FF2B5EF4-FFF2-40B4-BE49-F238E27FC236}">
                      <a16:creationId xmlns:a16="http://schemas.microsoft.com/office/drawing/2014/main" id="{68AFC9EB-12DD-2B38-C9EB-B4F26CAF9B37}"/>
                    </a:ext>
                  </a:extLst>
                </p14:cNvPr>
                <p14:cNvContentPartPr/>
                <p14:nvPr/>
              </p14:nvContentPartPr>
              <p14:xfrm>
                <a:off x="10090245" y="2896510"/>
                <a:ext cx="316440" cy="198720"/>
              </p14:xfrm>
            </p:contentPart>
          </mc:Choice>
          <mc:Fallback xmlns="">
            <p:pic>
              <p:nvPicPr>
                <p:cNvPr id="201" name="Ink 200">
                  <a:extLst>
                    <a:ext uri="{FF2B5EF4-FFF2-40B4-BE49-F238E27FC236}">
                      <a16:creationId xmlns:a16="http://schemas.microsoft.com/office/drawing/2014/main" id="{68AFC9EB-12DD-2B38-C9EB-B4F26CAF9B37}"/>
                    </a:ext>
                  </a:extLst>
                </p:cNvPr>
                <p:cNvPicPr/>
                <p:nvPr/>
              </p:nvPicPr>
              <p:blipFill>
                <a:blip r:embed="rId343"/>
                <a:stretch>
                  <a:fillRect/>
                </a:stretch>
              </p:blipFill>
              <p:spPr>
                <a:xfrm>
                  <a:off x="10081245" y="2887870"/>
                  <a:ext cx="334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2" name="Ink 201">
                  <a:extLst>
                    <a:ext uri="{FF2B5EF4-FFF2-40B4-BE49-F238E27FC236}">
                      <a16:creationId xmlns:a16="http://schemas.microsoft.com/office/drawing/2014/main" id="{22F3C221-12D8-D453-0143-5BA1632F0D46}"/>
                    </a:ext>
                  </a:extLst>
                </p14:cNvPr>
                <p14:cNvContentPartPr/>
                <p14:nvPr/>
              </p14:nvContentPartPr>
              <p14:xfrm>
                <a:off x="10527285" y="2814070"/>
                <a:ext cx="136440" cy="263520"/>
              </p14:xfrm>
            </p:contentPart>
          </mc:Choice>
          <mc:Fallback xmlns="">
            <p:pic>
              <p:nvPicPr>
                <p:cNvPr id="202" name="Ink 201">
                  <a:extLst>
                    <a:ext uri="{FF2B5EF4-FFF2-40B4-BE49-F238E27FC236}">
                      <a16:creationId xmlns:a16="http://schemas.microsoft.com/office/drawing/2014/main" id="{22F3C221-12D8-D453-0143-5BA1632F0D46}"/>
                    </a:ext>
                  </a:extLst>
                </p:cNvPr>
                <p:cNvPicPr/>
                <p:nvPr/>
              </p:nvPicPr>
              <p:blipFill>
                <a:blip r:embed="rId345"/>
                <a:stretch>
                  <a:fillRect/>
                </a:stretch>
              </p:blipFill>
              <p:spPr>
                <a:xfrm>
                  <a:off x="10518645" y="2805430"/>
                  <a:ext cx="154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4" name="Ink 203">
                  <a:extLst>
                    <a:ext uri="{FF2B5EF4-FFF2-40B4-BE49-F238E27FC236}">
                      <a16:creationId xmlns:a16="http://schemas.microsoft.com/office/drawing/2014/main" id="{9BF104AF-970A-E552-B8E0-E189F831D84E}"/>
                    </a:ext>
                  </a:extLst>
                </p14:cNvPr>
                <p14:cNvContentPartPr/>
                <p14:nvPr/>
              </p14:nvContentPartPr>
              <p14:xfrm>
                <a:off x="7222845" y="3514630"/>
                <a:ext cx="860760" cy="336240"/>
              </p14:xfrm>
            </p:contentPart>
          </mc:Choice>
          <mc:Fallback xmlns="">
            <p:pic>
              <p:nvPicPr>
                <p:cNvPr id="204" name="Ink 203">
                  <a:extLst>
                    <a:ext uri="{FF2B5EF4-FFF2-40B4-BE49-F238E27FC236}">
                      <a16:creationId xmlns:a16="http://schemas.microsoft.com/office/drawing/2014/main" id="{9BF104AF-970A-E552-B8E0-E189F831D84E}"/>
                    </a:ext>
                  </a:extLst>
                </p:cNvPr>
                <p:cNvPicPr/>
                <p:nvPr/>
              </p:nvPicPr>
              <p:blipFill>
                <a:blip r:embed="rId347"/>
                <a:stretch>
                  <a:fillRect/>
                </a:stretch>
              </p:blipFill>
              <p:spPr>
                <a:xfrm>
                  <a:off x="7213845" y="3505630"/>
                  <a:ext cx="8784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5" name="Ink 204">
                  <a:extLst>
                    <a:ext uri="{FF2B5EF4-FFF2-40B4-BE49-F238E27FC236}">
                      <a16:creationId xmlns:a16="http://schemas.microsoft.com/office/drawing/2014/main" id="{695ED668-6339-1BD5-AFCC-1221363B3A1C}"/>
                    </a:ext>
                  </a:extLst>
                </p14:cNvPr>
                <p14:cNvContentPartPr/>
                <p14:nvPr/>
              </p14:nvContentPartPr>
              <p14:xfrm>
                <a:off x="7995045" y="3614710"/>
                <a:ext cx="174240" cy="100440"/>
              </p14:xfrm>
            </p:contentPart>
          </mc:Choice>
          <mc:Fallback xmlns="">
            <p:pic>
              <p:nvPicPr>
                <p:cNvPr id="205" name="Ink 204">
                  <a:extLst>
                    <a:ext uri="{FF2B5EF4-FFF2-40B4-BE49-F238E27FC236}">
                      <a16:creationId xmlns:a16="http://schemas.microsoft.com/office/drawing/2014/main" id="{695ED668-6339-1BD5-AFCC-1221363B3A1C}"/>
                    </a:ext>
                  </a:extLst>
                </p:cNvPr>
                <p:cNvPicPr/>
                <p:nvPr/>
              </p:nvPicPr>
              <p:blipFill>
                <a:blip r:embed="rId349"/>
                <a:stretch>
                  <a:fillRect/>
                </a:stretch>
              </p:blipFill>
              <p:spPr>
                <a:xfrm>
                  <a:off x="7986405" y="3606070"/>
                  <a:ext cx="1918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6" name="Ink 205">
                  <a:extLst>
                    <a:ext uri="{FF2B5EF4-FFF2-40B4-BE49-F238E27FC236}">
                      <a16:creationId xmlns:a16="http://schemas.microsoft.com/office/drawing/2014/main" id="{8828DAE9-D035-488D-431E-743E1EFF3EEE}"/>
                    </a:ext>
                  </a:extLst>
                </p14:cNvPr>
                <p14:cNvContentPartPr/>
                <p14:nvPr/>
              </p14:nvContentPartPr>
              <p14:xfrm>
                <a:off x="8149485" y="3490870"/>
                <a:ext cx="278640" cy="305280"/>
              </p14:xfrm>
            </p:contentPart>
          </mc:Choice>
          <mc:Fallback xmlns="">
            <p:pic>
              <p:nvPicPr>
                <p:cNvPr id="206" name="Ink 205">
                  <a:extLst>
                    <a:ext uri="{FF2B5EF4-FFF2-40B4-BE49-F238E27FC236}">
                      <a16:creationId xmlns:a16="http://schemas.microsoft.com/office/drawing/2014/main" id="{8828DAE9-D035-488D-431E-743E1EFF3EEE}"/>
                    </a:ext>
                  </a:extLst>
                </p:cNvPr>
                <p:cNvPicPr/>
                <p:nvPr/>
              </p:nvPicPr>
              <p:blipFill>
                <a:blip r:embed="rId351"/>
                <a:stretch>
                  <a:fillRect/>
                </a:stretch>
              </p:blipFill>
              <p:spPr>
                <a:xfrm>
                  <a:off x="8140845" y="3482230"/>
                  <a:ext cx="2962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7" name="Ink 206">
                  <a:extLst>
                    <a:ext uri="{FF2B5EF4-FFF2-40B4-BE49-F238E27FC236}">
                      <a16:creationId xmlns:a16="http://schemas.microsoft.com/office/drawing/2014/main" id="{AC3AC351-5218-AFED-1858-1BB62636D24E}"/>
                    </a:ext>
                  </a:extLst>
                </p14:cNvPr>
                <p14:cNvContentPartPr/>
                <p14:nvPr/>
              </p14:nvContentPartPr>
              <p14:xfrm>
                <a:off x="7549725" y="3990190"/>
                <a:ext cx="253440" cy="193320"/>
              </p14:xfrm>
            </p:contentPart>
          </mc:Choice>
          <mc:Fallback xmlns="">
            <p:pic>
              <p:nvPicPr>
                <p:cNvPr id="207" name="Ink 206">
                  <a:extLst>
                    <a:ext uri="{FF2B5EF4-FFF2-40B4-BE49-F238E27FC236}">
                      <a16:creationId xmlns:a16="http://schemas.microsoft.com/office/drawing/2014/main" id="{AC3AC351-5218-AFED-1858-1BB62636D24E}"/>
                    </a:ext>
                  </a:extLst>
                </p:cNvPr>
                <p:cNvPicPr/>
                <p:nvPr/>
              </p:nvPicPr>
              <p:blipFill>
                <a:blip r:embed="rId353"/>
                <a:stretch>
                  <a:fillRect/>
                </a:stretch>
              </p:blipFill>
              <p:spPr>
                <a:xfrm>
                  <a:off x="7541085" y="3981550"/>
                  <a:ext cx="271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Ink 207">
                  <a:extLst>
                    <a:ext uri="{FF2B5EF4-FFF2-40B4-BE49-F238E27FC236}">
                      <a16:creationId xmlns:a16="http://schemas.microsoft.com/office/drawing/2014/main" id="{1E5EBA05-5370-7BE9-60CE-AE9F3692FAC3}"/>
                    </a:ext>
                  </a:extLst>
                </p14:cNvPr>
                <p14:cNvContentPartPr/>
                <p14:nvPr/>
              </p14:nvContentPartPr>
              <p14:xfrm>
                <a:off x="7594365" y="3976870"/>
                <a:ext cx="554040" cy="228600"/>
              </p14:xfrm>
            </p:contentPart>
          </mc:Choice>
          <mc:Fallback xmlns="">
            <p:pic>
              <p:nvPicPr>
                <p:cNvPr id="208" name="Ink 207">
                  <a:extLst>
                    <a:ext uri="{FF2B5EF4-FFF2-40B4-BE49-F238E27FC236}">
                      <a16:creationId xmlns:a16="http://schemas.microsoft.com/office/drawing/2014/main" id="{1E5EBA05-5370-7BE9-60CE-AE9F3692FAC3}"/>
                    </a:ext>
                  </a:extLst>
                </p:cNvPr>
                <p:cNvPicPr/>
                <p:nvPr/>
              </p:nvPicPr>
              <p:blipFill>
                <a:blip r:embed="rId355"/>
                <a:stretch>
                  <a:fillRect/>
                </a:stretch>
              </p:blipFill>
              <p:spPr>
                <a:xfrm>
                  <a:off x="7585725" y="3967870"/>
                  <a:ext cx="571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9" name="Ink 208">
                  <a:extLst>
                    <a:ext uri="{FF2B5EF4-FFF2-40B4-BE49-F238E27FC236}">
                      <a16:creationId xmlns:a16="http://schemas.microsoft.com/office/drawing/2014/main" id="{C33DD8DD-DB47-27FB-77D4-6DA4B7B78E4A}"/>
                    </a:ext>
                  </a:extLst>
                </p14:cNvPr>
                <p14:cNvContentPartPr/>
                <p14:nvPr/>
              </p14:nvContentPartPr>
              <p14:xfrm>
                <a:off x="8063445" y="3923230"/>
                <a:ext cx="214200" cy="192960"/>
              </p14:xfrm>
            </p:contentPart>
          </mc:Choice>
          <mc:Fallback xmlns="">
            <p:pic>
              <p:nvPicPr>
                <p:cNvPr id="209" name="Ink 208">
                  <a:extLst>
                    <a:ext uri="{FF2B5EF4-FFF2-40B4-BE49-F238E27FC236}">
                      <a16:creationId xmlns:a16="http://schemas.microsoft.com/office/drawing/2014/main" id="{C33DD8DD-DB47-27FB-77D4-6DA4B7B78E4A}"/>
                    </a:ext>
                  </a:extLst>
                </p:cNvPr>
                <p:cNvPicPr/>
                <p:nvPr/>
              </p:nvPicPr>
              <p:blipFill>
                <a:blip r:embed="rId357"/>
                <a:stretch>
                  <a:fillRect/>
                </a:stretch>
              </p:blipFill>
              <p:spPr>
                <a:xfrm>
                  <a:off x="8054445" y="3914230"/>
                  <a:ext cx="231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0" name="Ink 209">
                  <a:extLst>
                    <a:ext uri="{FF2B5EF4-FFF2-40B4-BE49-F238E27FC236}">
                      <a16:creationId xmlns:a16="http://schemas.microsoft.com/office/drawing/2014/main" id="{D4555B5B-65D8-FBC7-2FAE-0DEA94306838}"/>
                    </a:ext>
                  </a:extLst>
                </p14:cNvPr>
                <p14:cNvContentPartPr/>
                <p14:nvPr/>
              </p14:nvContentPartPr>
              <p14:xfrm>
                <a:off x="9646005" y="4071910"/>
                <a:ext cx="330120" cy="410040"/>
              </p14:xfrm>
            </p:contentPart>
          </mc:Choice>
          <mc:Fallback xmlns="">
            <p:pic>
              <p:nvPicPr>
                <p:cNvPr id="210" name="Ink 209">
                  <a:extLst>
                    <a:ext uri="{FF2B5EF4-FFF2-40B4-BE49-F238E27FC236}">
                      <a16:creationId xmlns:a16="http://schemas.microsoft.com/office/drawing/2014/main" id="{D4555B5B-65D8-FBC7-2FAE-0DEA94306838}"/>
                    </a:ext>
                  </a:extLst>
                </p:cNvPr>
                <p:cNvPicPr/>
                <p:nvPr/>
              </p:nvPicPr>
              <p:blipFill>
                <a:blip r:embed="rId359"/>
                <a:stretch>
                  <a:fillRect/>
                </a:stretch>
              </p:blipFill>
              <p:spPr>
                <a:xfrm>
                  <a:off x="9637005" y="4062910"/>
                  <a:ext cx="3477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1" name="Ink 210">
                  <a:extLst>
                    <a:ext uri="{FF2B5EF4-FFF2-40B4-BE49-F238E27FC236}">
                      <a16:creationId xmlns:a16="http://schemas.microsoft.com/office/drawing/2014/main" id="{86EC4936-25C6-AE57-C4E2-917CC8570ED9}"/>
                    </a:ext>
                  </a:extLst>
                </p14:cNvPr>
                <p14:cNvContentPartPr/>
                <p14:nvPr/>
              </p14:nvContentPartPr>
              <p14:xfrm>
                <a:off x="9954525" y="4250830"/>
                <a:ext cx="358920" cy="417600"/>
              </p14:xfrm>
            </p:contentPart>
          </mc:Choice>
          <mc:Fallback xmlns="">
            <p:pic>
              <p:nvPicPr>
                <p:cNvPr id="211" name="Ink 210">
                  <a:extLst>
                    <a:ext uri="{FF2B5EF4-FFF2-40B4-BE49-F238E27FC236}">
                      <a16:creationId xmlns:a16="http://schemas.microsoft.com/office/drawing/2014/main" id="{86EC4936-25C6-AE57-C4E2-917CC8570ED9}"/>
                    </a:ext>
                  </a:extLst>
                </p:cNvPr>
                <p:cNvPicPr/>
                <p:nvPr/>
              </p:nvPicPr>
              <p:blipFill>
                <a:blip r:embed="rId361"/>
                <a:stretch>
                  <a:fillRect/>
                </a:stretch>
              </p:blipFill>
              <p:spPr>
                <a:xfrm>
                  <a:off x="9945525" y="4242190"/>
                  <a:ext cx="3765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2" name="Ink 211">
                  <a:extLst>
                    <a:ext uri="{FF2B5EF4-FFF2-40B4-BE49-F238E27FC236}">
                      <a16:creationId xmlns:a16="http://schemas.microsoft.com/office/drawing/2014/main" id="{28E62C06-99B3-A0D0-8866-BBDE477FA68C}"/>
                    </a:ext>
                  </a:extLst>
                </p14:cNvPr>
                <p14:cNvContentPartPr/>
                <p14:nvPr/>
              </p14:nvContentPartPr>
              <p14:xfrm>
                <a:off x="10405965" y="4200070"/>
                <a:ext cx="275400" cy="240840"/>
              </p14:xfrm>
            </p:contentPart>
          </mc:Choice>
          <mc:Fallback xmlns="">
            <p:pic>
              <p:nvPicPr>
                <p:cNvPr id="212" name="Ink 211">
                  <a:extLst>
                    <a:ext uri="{FF2B5EF4-FFF2-40B4-BE49-F238E27FC236}">
                      <a16:creationId xmlns:a16="http://schemas.microsoft.com/office/drawing/2014/main" id="{28E62C06-99B3-A0D0-8866-BBDE477FA68C}"/>
                    </a:ext>
                  </a:extLst>
                </p:cNvPr>
                <p:cNvPicPr/>
                <p:nvPr/>
              </p:nvPicPr>
              <p:blipFill>
                <a:blip r:embed="rId363"/>
                <a:stretch>
                  <a:fillRect/>
                </a:stretch>
              </p:blipFill>
              <p:spPr>
                <a:xfrm>
                  <a:off x="10396965" y="4191430"/>
                  <a:ext cx="293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3" name="Ink 212">
                  <a:extLst>
                    <a:ext uri="{FF2B5EF4-FFF2-40B4-BE49-F238E27FC236}">
                      <a16:creationId xmlns:a16="http://schemas.microsoft.com/office/drawing/2014/main" id="{68E051CC-035A-6391-CDF0-06A84F1A7E00}"/>
                    </a:ext>
                  </a:extLst>
                </p14:cNvPr>
                <p14:cNvContentPartPr/>
                <p14:nvPr/>
              </p14:nvContentPartPr>
              <p14:xfrm>
                <a:off x="10657245" y="4292590"/>
                <a:ext cx="150480" cy="99000"/>
              </p14:xfrm>
            </p:contentPart>
          </mc:Choice>
          <mc:Fallback xmlns="">
            <p:pic>
              <p:nvPicPr>
                <p:cNvPr id="213" name="Ink 212">
                  <a:extLst>
                    <a:ext uri="{FF2B5EF4-FFF2-40B4-BE49-F238E27FC236}">
                      <a16:creationId xmlns:a16="http://schemas.microsoft.com/office/drawing/2014/main" id="{68E051CC-035A-6391-CDF0-06A84F1A7E00}"/>
                    </a:ext>
                  </a:extLst>
                </p:cNvPr>
                <p:cNvPicPr/>
                <p:nvPr/>
              </p:nvPicPr>
              <p:blipFill>
                <a:blip r:embed="rId365"/>
                <a:stretch>
                  <a:fillRect/>
                </a:stretch>
              </p:blipFill>
              <p:spPr>
                <a:xfrm>
                  <a:off x="10648245" y="4283950"/>
                  <a:ext cx="168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4" name="Ink 213">
                  <a:extLst>
                    <a:ext uri="{FF2B5EF4-FFF2-40B4-BE49-F238E27FC236}">
                      <a16:creationId xmlns:a16="http://schemas.microsoft.com/office/drawing/2014/main" id="{2DA82300-20BC-6733-C30D-4AA441DD80EA}"/>
                    </a:ext>
                  </a:extLst>
                </p14:cNvPr>
                <p14:cNvContentPartPr/>
                <p14:nvPr/>
              </p14:nvContentPartPr>
              <p14:xfrm>
                <a:off x="10114725" y="4691110"/>
                <a:ext cx="247320" cy="257400"/>
              </p14:xfrm>
            </p:contentPart>
          </mc:Choice>
          <mc:Fallback xmlns="">
            <p:pic>
              <p:nvPicPr>
                <p:cNvPr id="214" name="Ink 213">
                  <a:extLst>
                    <a:ext uri="{FF2B5EF4-FFF2-40B4-BE49-F238E27FC236}">
                      <a16:creationId xmlns:a16="http://schemas.microsoft.com/office/drawing/2014/main" id="{2DA82300-20BC-6733-C30D-4AA441DD80EA}"/>
                    </a:ext>
                  </a:extLst>
                </p:cNvPr>
                <p:cNvPicPr/>
                <p:nvPr/>
              </p:nvPicPr>
              <p:blipFill>
                <a:blip r:embed="rId367"/>
                <a:stretch>
                  <a:fillRect/>
                </a:stretch>
              </p:blipFill>
              <p:spPr>
                <a:xfrm>
                  <a:off x="10106085" y="4682110"/>
                  <a:ext cx="264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5" name="Ink 214">
                  <a:extLst>
                    <a:ext uri="{FF2B5EF4-FFF2-40B4-BE49-F238E27FC236}">
                      <a16:creationId xmlns:a16="http://schemas.microsoft.com/office/drawing/2014/main" id="{C5530B90-8CDA-279D-7263-12AB3AFEC940}"/>
                    </a:ext>
                  </a:extLst>
                </p14:cNvPr>
                <p14:cNvContentPartPr/>
                <p14:nvPr/>
              </p14:nvContentPartPr>
              <p14:xfrm>
                <a:off x="10421445" y="4709110"/>
                <a:ext cx="92520" cy="201240"/>
              </p14:xfrm>
            </p:contentPart>
          </mc:Choice>
          <mc:Fallback xmlns="">
            <p:pic>
              <p:nvPicPr>
                <p:cNvPr id="215" name="Ink 214">
                  <a:extLst>
                    <a:ext uri="{FF2B5EF4-FFF2-40B4-BE49-F238E27FC236}">
                      <a16:creationId xmlns:a16="http://schemas.microsoft.com/office/drawing/2014/main" id="{C5530B90-8CDA-279D-7263-12AB3AFEC940}"/>
                    </a:ext>
                  </a:extLst>
                </p:cNvPr>
                <p:cNvPicPr/>
                <p:nvPr/>
              </p:nvPicPr>
              <p:blipFill>
                <a:blip r:embed="rId369"/>
                <a:stretch>
                  <a:fillRect/>
                </a:stretch>
              </p:blipFill>
              <p:spPr>
                <a:xfrm>
                  <a:off x="10412445" y="4700110"/>
                  <a:ext cx="110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6" name="Ink 215">
                  <a:extLst>
                    <a:ext uri="{FF2B5EF4-FFF2-40B4-BE49-F238E27FC236}">
                      <a16:creationId xmlns:a16="http://schemas.microsoft.com/office/drawing/2014/main" id="{208879ED-C537-610C-970D-456F88E13007}"/>
                    </a:ext>
                  </a:extLst>
                </p14:cNvPr>
                <p14:cNvContentPartPr/>
                <p14:nvPr/>
              </p14:nvContentPartPr>
              <p14:xfrm>
                <a:off x="10538445" y="4722790"/>
                <a:ext cx="248040" cy="163800"/>
              </p14:xfrm>
            </p:contentPart>
          </mc:Choice>
          <mc:Fallback xmlns="">
            <p:pic>
              <p:nvPicPr>
                <p:cNvPr id="216" name="Ink 215">
                  <a:extLst>
                    <a:ext uri="{FF2B5EF4-FFF2-40B4-BE49-F238E27FC236}">
                      <a16:creationId xmlns:a16="http://schemas.microsoft.com/office/drawing/2014/main" id="{208879ED-C537-610C-970D-456F88E13007}"/>
                    </a:ext>
                  </a:extLst>
                </p:cNvPr>
                <p:cNvPicPr/>
                <p:nvPr/>
              </p:nvPicPr>
              <p:blipFill>
                <a:blip r:embed="rId371"/>
                <a:stretch>
                  <a:fillRect/>
                </a:stretch>
              </p:blipFill>
              <p:spPr>
                <a:xfrm>
                  <a:off x="10529445" y="4713790"/>
                  <a:ext cx="265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Ink 217">
                  <a:extLst>
                    <a:ext uri="{FF2B5EF4-FFF2-40B4-BE49-F238E27FC236}">
                      <a16:creationId xmlns:a16="http://schemas.microsoft.com/office/drawing/2014/main" id="{F7E44FE6-304E-C505-F1FF-DA5623F47A5C}"/>
                    </a:ext>
                  </a:extLst>
                </p14:cNvPr>
                <p14:cNvContentPartPr/>
                <p14:nvPr/>
              </p14:nvContentPartPr>
              <p14:xfrm>
                <a:off x="7784445" y="2801830"/>
                <a:ext cx="23760" cy="432720"/>
              </p14:xfrm>
            </p:contentPart>
          </mc:Choice>
          <mc:Fallback xmlns="">
            <p:pic>
              <p:nvPicPr>
                <p:cNvPr id="218" name="Ink 217">
                  <a:extLst>
                    <a:ext uri="{FF2B5EF4-FFF2-40B4-BE49-F238E27FC236}">
                      <a16:creationId xmlns:a16="http://schemas.microsoft.com/office/drawing/2014/main" id="{F7E44FE6-304E-C505-F1FF-DA5623F47A5C}"/>
                    </a:ext>
                  </a:extLst>
                </p:cNvPr>
                <p:cNvPicPr/>
                <p:nvPr/>
              </p:nvPicPr>
              <p:blipFill>
                <a:blip r:embed="rId373"/>
                <a:stretch>
                  <a:fillRect/>
                </a:stretch>
              </p:blipFill>
              <p:spPr>
                <a:xfrm>
                  <a:off x="7775445" y="2793190"/>
                  <a:ext cx="414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9" name="Ink 218">
                  <a:extLst>
                    <a:ext uri="{FF2B5EF4-FFF2-40B4-BE49-F238E27FC236}">
                      <a16:creationId xmlns:a16="http://schemas.microsoft.com/office/drawing/2014/main" id="{DBD09355-3105-BF28-20ED-6D8C928891DA}"/>
                    </a:ext>
                  </a:extLst>
                </p14:cNvPr>
                <p14:cNvContentPartPr/>
                <p14:nvPr/>
              </p14:nvContentPartPr>
              <p14:xfrm>
                <a:off x="7757445" y="3168670"/>
                <a:ext cx="148680" cy="74520"/>
              </p14:xfrm>
            </p:contentPart>
          </mc:Choice>
          <mc:Fallback xmlns="">
            <p:pic>
              <p:nvPicPr>
                <p:cNvPr id="219" name="Ink 218">
                  <a:extLst>
                    <a:ext uri="{FF2B5EF4-FFF2-40B4-BE49-F238E27FC236}">
                      <a16:creationId xmlns:a16="http://schemas.microsoft.com/office/drawing/2014/main" id="{DBD09355-3105-BF28-20ED-6D8C928891DA}"/>
                    </a:ext>
                  </a:extLst>
                </p:cNvPr>
                <p:cNvPicPr/>
                <p:nvPr/>
              </p:nvPicPr>
              <p:blipFill>
                <a:blip r:embed="rId375"/>
                <a:stretch>
                  <a:fillRect/>
                </a:stretch>
              </p:blipFill>
              <p:spPr>
                <a:xfrm>
                  <a:off x="7748445" y="3159670"/>
                  <a:ext cx="166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0" name="Ink 219">
                  <a:extLst>
                    <a:ext uri="{FF2B5EF4-FFF2-40B4-BE49-F238E27FC236}">
                      <a16:creationId xmlns:a16="http://schemas.microsoft.com/office/drawing/2014/main" id="{12A0A0F5-0739-1ECB-7882-F440427C422B}"/>
                    </a:ext>
                  </a:extLst>
                </p14:cNvPr>
                <p14:cNvContentPartPr/>
                <p14:nvPr/>
              </p14:nvContentPartPr>
              <p14:xfrm>
                <a:off x="8035005" y="2906230"/>
                <a:ext cx="51480" cy="352080"/>
              </p14:xfrm>
            </p:contentPart>
          </mc:Choice>
          <mc:Fallback xmlns="">
            <p:pic>
              <p:nvPicPr>
                <p:cNvPr id="220" name="Ink 219">
                  <a:extLst>
                    <a:ext uri="{FF2B5EF4-FFF2-40B4-BE49-F238E27FC236}">
                      <a16:creationId xmlns:a16="http://schemas.microsoft.com/office/drawing/2014/main" id="{12A0A0F5-0739-1ECB-7882-F440427C422B}"/>
                    </a:ext>
                  </a:extLst>
                </p:cNvPr>
                <p:cNvPicPr/>
                <p:nvPr/>
              </p:nvPicPr>
              <p:blipFill>
                <a:blip r:embed="rId377"/>
                <a:stretch>
                  <a:fillRect/>
                </a:stretch>
              </p:blipFill>
              <p:spPr>
                <a:xfrm>
                  <a:off x="8026365" y="2897230"/>
                  <a:ext cx="6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1" name="Ink 220">
                  <a:extLst>
                    <a:ext uri="{FF2B5EF4-FFF2-40B4-BE49-F238E27FC236}">
                      <a16:creationId xmlns:a16="http://schemas.microsoft.com/office/drawing/2014/main" id="{C33200AD-51C2-BABE-0340-685E053FB2C9}"/>
                    </a:ext>
                  </a:extLst>
                </p14:cNvPr>
                <p14:cNvContentPartPr/>
                <p14:nvPr/>
              </p14:nvContentPartPr>
              <p14:xfrm>
                <a:off x="7953285" y="2870950"/>
                <a:ext cx="214200" cy="122040"/>
              </p14:xfrm>
            </p:contentPart>
          </mc:Choice>
          <mc:Fallback xmlns="">
            <p:pic>
              <p:nvPicPr>
                <p:cNvPr id="221" name="Ink 220">
                  <a:extLst>
                    <a:ext uri="{FF2B5EF4-FFF2-40B4-BE49-F238E27FC236}">
                      <a16:creationId xmlns:a16="http://schemas.microsoft.com/office/drawing/2014/main" id="{C33200AD-51C2-BABE-0340-685E053FB2C9}"/>
                    </a:ext>
                  </a:extLst>
                </p:cNvPr>
                <p:cNvPicPr/>
                <p:nvPr/>
              </p:nvPicPr>
              <p:blipFill>
                <a:blip r:embed="rId379"/>
                <a:stretch>
                  <a:fillRect/>
                </a:stretch>
              </p:blipFill>
              <p:spPr>
                <a:xfrm>
                  <a:off x="7944645" y="2861950"/>
                  <a:ext cx="231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2" name="Ink 221">
                  <a:extLst>
                    <a:ext uri="{FF2B5EF4-FFF2-40B4-BE49-F238E27FC236}">
                      <a16:creationId xmlns:a16="http://schemas.microsoft.com/office/drawing/2014/main" id="{086EDFDF-B018-BEC7-383A-B52EFA6C6EE2}"/>
                    </a:ext>
                  </a:extLst>
                </p14:cNvPr>
                <p14:cNvContentPartPr/>
                <p14:nvPr/>
              </p14:nvContentPartPr>
              <p14:xfrm>
                <a:off x="8403645" y="3192790"/>
                <a:ext cx="610560" cy="238680"/>
              </p14:xfrm>
            </p:contentPart>
          </mc:Choice>
          <mc:Fallback xmlns="">
            <p:pic>
              <p:nvPicPr>
                <p:cNvPr id="222" name="Ink 221">
                  <a:extLst>
                    <a:ext uri="{FF2B5EF4-FFF2-40B4-BE49-F238E27FC236}">
                      <a16:creationId xmlns:a16="http://schemas.microsoft.com/office/drawing/2014/main" id="{086EDFDF-B018-BEC7-383A-B52EFA6C6EE2}"/>
                    </a:ext>
                  </a:extLst>
                </p:cNvPr>
                <p:cNvPicPr/>
                <p:nvPr/>
              </p:nvPicPr>
              <p:blipFill>
                <a:blip r:embed="rId381"/>
                <a:stretch>
                  <a:fillRect/>
                </a:stretch>
              </p:blipFill>
              <p:spPr>
                <a:xfrm>
                  <a:off x="8394645" y="3184150"/>
                  <a:ext cx="628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3" name="Ink 222">
                  <a:extLst>
                    <a:ext uri="{FF2B5EF4-FFF2-40B4-BE49-F238E27FC236}">
                      <a16:creationId xmlns:a16="http://schemas.microsoft.com/office/drawing/2014/main" id="{EC48D752-1E75-3129-6BFE-2B12DC7832BB}"/>
                    </a:ext>
                  </a:extLst>
                </p14:cNvPr>
                <p14:cNvContentPartPr/>
                <p14:nvPr/>
              </p14:nvContentPartPr>
              <p14:xfrm>
                <a:off x="8789565" y="3155350"/>
                <a:ext cx="267480" cy="208800"/>
              </p14:xfrm>
            </p:contentPart>
          </mc:Choice>
          <mc:Fallback xmlns="">
            <p:pic>
              <p:nvPicPr>
                <p:cNvPr id="223" name="Ink 222">
                  <a:extLst>
                    <a:ext uri="{FF2B5EF4-FFF2-40B4-BE49-F238E27FC236}">
                      <a16:creationId xmlns:a16="http://schemas.microsoft.com/office/drawing/2014/main" id="{EC48D752-1E75-3129-6BFE-2B12DC7832BB}"/>
                    </a:ext>
                  </a:extLst>
                </p:cNvPr>
                <p:cNvPicPr/>
                <p:nvPr/>
              </p:nvPicPr>
              <p:blipFill>
                <a:blip r:embed="rId383"/>
                <a:stretch>
                  <a:fillRect/>
                </a:stretch>
              </p:blipFill>
              <p:spPr>
                <a:xfrm>
                  <a:off x="8780565" y="3146350"/>
                  <a:ext cx="285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4" name="Ink 223">
                  <a:extLst>
                    <a:ext uri="{FF2B5EF4-FFF2-40B4-BE49-F238E27FC236}">
                      <a16:creationId xmlns:a16="http://schemas.microsoft.com/office/drawing/2014/main" id="{152FF522-BB16-FA7E-568A-852193F880EF}"/>
                    </a:ext>
                  </a:extLst>
                </p14:cNvPr>
                <p14:cNvContentPartPr/>
                <p14:nvPr/>
              </p14:nvContentPartPr>
              <p14:xfrm>
                <a:off x="8791005" y="3416350"/>
                <a:ext cx="572760" cy="232200"/>
              </p14:xfrm>
            </p:contentPart>
          </mc:Choice>
          <mc:Fallback xmlns="">
            <p:pic>
              <p:nvPicPr>
                <p:cNvPr id="224" name="Ink 223">
                  <a:extLst>
                    <a:ext uri="{FF2B5EF4-FFF2-40B4-BE49-F238E27FC236}">
                      <a16:creationId xmlns:a16="http://schemas.microsoft.com/office/drawing/2014/main" id="{152FF522-BB16-FA7E-568A-852193F880EF}"/>
                    </a:ext>
                  </a:extLst>
                </p:cNvPr>
                <p:cNvPicPr/>
                <p:nvPr/>
              </p:nvPicPr>
              <p:blipFill>
                <a:blip r:embed="rId385"/>
                <a:stretch>
                  <a:fillRect/>
                </a:stretch>
              </p:blipFill>
              <p:spPr>
                <a:xfrm>
                  <a:off x="8782365" y="3407710"/>
                  <a:ext cx="590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5" name="Ink 224">
                  <a:extLst>
                    <a:ext uri="{FF2B5EF4-FFF2-40B4-BE49-F238E27FC236}">
                      <a16:creationId xmlns:a16="http://schemas.microsoft.com/office/drawing/2014/main" id="{B92501BB-9667-E29D-05C3-6C77C8AEA793}"/>
                    </a:ext>
                  </a:extLst>
                </p14:cNvPr>
                <p14:cNvContentPartPr/>
                <p14:nvPr/>
              </p14:nvContentPartPr>
              <p14:xfrm>
                <a:off x="8753565" y="3529750"/>
                <a:ext cx="201240" cy="143280"/>
              </p14:xfrm>
            </p:contentPart>
          </mc:Choice>
          <mc:Fallback xmlns="">
            <p:pic>
              <p:nvPicPr>
                <p:cNvPr id="225" name="Ink 224">
                  <a:extLst>
                    <a:ext uri="{FF2B5EF4-FFF2-40B4-BE49-F238E27FC236}">
                      <a16:creationId xmlns:a16="http://schemas.microsoft.com/office/drawing/2014/main" id="{B92501BB-9667-E29D-05C3-6C77C8AEA793}"/>
                    </a:ext>
                  </a:extLst>
                </p:cNvPr>
                <p:cNvPicPr/>
                <p:nvPr/>
              </p:nvPicPr>
              <p:blipFill>
                <a:blip r:embed="rId387"/>
                <a:stretch>
                  <a:fillRect/>
                </a:stretch>
              </p:blipFill>
              <p:spPr>
                <a:xfrm>
                  <a:off x="8744565" y="3521110"/>
                  <a:ext cx="218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6" name="Ink 225">
                  <a:extLst>
                    <a:ext uri="{FF2B5EF4-FFF2-40B4-BE49-F238E27FC236}">
                      <a16:creationId xmlns:a16="http://schemas.microsoft.com/office/drawing/2014/main" id="{AFD8D5DC-DC8B-D5AA-6950-6D1AFB238938}"/>
                    </a:ext>
                  </a:extLst>
                </p14:cNvPr>
                <p14:cNvContentPartPr/>
                <p14:nvPr/>
              </p14:nvContentPartPr>
              <p14:xfrm>
                <a:off x="8604525" y="2413750"/>
                <a:ext cx="448200" cy="102960"/>
              </p14:xfrm>
            </p:contentPart>
          </mc:Choice>
          <mc:Fallback xmlns="">
            <p:pic>
              <p:nvPicPr>
                <p:cNvPr id="226" name="Ink 225">
                  <a:extLst>
                    <a:ext uri="{FF2B5EF4-FFF2-40B4-BE49-F238E27FC236}">
                      <a16:creationId xmlns:a16="http://schemas.microsoft.com/office/drawing/2014/main" id="{AFD8D5DC-DC8B-D5AA-6950-6D1AFB238938}"/>
                    </a:ext>
                  </a:extLst>
                </p:cNvPr>
                <p:cNvPicPr/>
                <p:nvPr/>
              </p:nvPicPr>
              <p:blipFill>
                <a:blip r:embed="rId389"/>
                <a:stretch>
                  <a:fillRect/>
                </a:stretch>
              </p:blipFill>
              <p:spPr>
                <a:xfrm>
                  <a:off x="8595885" y="2405110"/>
                  <a:ext cx="46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7" name="Ink 226">
                  <a:extLst>
                    <a:ext uri="{FF2B5EF4-FFF2-40B4-BE49-F238E27FC236}">
                      <a16:creationId xmlns:a16="http://schemas.microsoft.com/office/drawing/2014/main" id="{8D14EF07-26D0-324F-5F8F-A056612D68FB}"/>
                    </a:ext>
                  </a:extLst>
                </p14:cNvPr>
                <p14:cNvContentPartPr/>
                <p14:nvPr/>
              </p14:nvContentPartPr>
              <p14:xfrm>
                <a:off x="8952285" y="2414110"/>
                <a:ext cx="134280" cy="204480"/>
              </p14:xfrm>
            </p:contentPart>
          </mc:Choice>
          <mc:Fallback xmlns="">
            <p:pic>
              <p:nvPicPr>
                <p:cNvPr id="227" name="Ink 226">
                  <a:extLst>
                    <a:ext uri="{FF2B5EF4-FFF2-40B4-BE49-F238E27FC236}">
                      <a16:creationId xmlns:a16="http://schemas.microsoft.com/office/drawing/2014/main" id="{8D14EF07-26D0-324F-5F8F-A056612D68FB}"/>
                    </a:ext>
                  </a:extLst>
                </p:cNvPr>
                <p:cNvPicPr/>
                <p:nvPr/>
              </p:nvPicPr>
              <p:blipFill>
                <a:blip r:embed="rId391"/>
                <a:stretch>
                  <a:fillRect/>
                </a:stretch>
              </p:blipFill>
              <p:spPr>
                <a:xfrm>
                  <a:off x="8943285" y="2405110"/>
                  <a:ext cx="151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8" name="Ink 227">
                  <a:extLst>
                    <a:ext uri="{FF2B5EF4-FFF2-40B4-BE49-F238E27FC236}">
                      <a16:creationId xmlns:a16="http://schemas.microsoft.com/office/drawing/2014/main" id="{D6C63E18-439F-D2C1-040D-C33AEC310E9A}"/>
                    </a:ext>
                  </a:extLst>
                </p14:cNvPr>
                <p14:cNvContentPartPr/>
                <p14:nvPr/>
              </p14:nvContentPartPr>
              <p14:xfrm>
                <a:off x="8521725" y="2662510"/>
                <a:ext cx="593640" cy="154440"/>
              </p14:xfrm>
            </p:contentPart>
          </mc:Choice>
          <mc:Fallback xmlns="">
            <p:pic>
              <p:nvPicPr>
                <p:cNvPr id="228" name="Ink 227">
                  <a:extLst>
                    <a:ext uri="{FF2B5EF4-FFF2-40B4-BE49-F238E27FC236}">
                      <a16:creationId xmlns:a16="http://schemas.microsoft.com/office/drawing/2014/main" id="{D6C63E18-439F-D2C1-040D-C33AEC310E9A}"/>
                    </a:ext>
                  </a:extLst>
                </p:cNvPr>
                <p:cNvPicPr/>
                <p:nvPr/>
              </p:nvPicPr>
              <p:blipFill>
                <a:blip r:embed="rId393"/>
                <a:stretch>
                  <a:fillRect/>
                </a:stretch>
              </p:blipFill>
              <p:spPr>
                <a:xfrm>
                  <a:off x="8513085" y="2653510"/>
                  <a:ext cx="611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9" name="Ink 228">
                  <a:extLst>
                    <a:ext uri="{FF2B5EF4-FFF2-40B4-BE49-F238E27FC236}">
                      <a16:creationId xmlns:a16="http://schemas.microsoft.com/office/drawing/2014/main" id="{70C51673-8DE2-46E6-FF6E-A2ADB060A269}"/>
                    </a:ext>
                  </a:extLst>
                </p14:cNvPr>
                <p14:cNvContentPartPr/>
                <p14:nvPr/>
              </p14:nvContentPartPr>
              <p14:xfrm>
                <a:off x="8568165" y="2617870"/>
                <a:ext cx="164520" cy="247680"/>
              </p14:xfrm>
            </p:contentPart>
          </mc:Choice>
          <mc:Fallback xmlns="">
            <p:pic>
              <p:nvPicPr>
                <p:cNvPr id="229" name="Ink 228">
                  <a:extLst>
                    <a:ext uri="{FF2B5EF4-FFF2-40B4-BE49-F238E27FC236}">
                      <a16:creationId xmlns:a16="http://schemas.microsoft.com/office/drawing/2014/main" id="{70C51673-8DE2-46E6-FF6E-A2ADB060A269}"/>
                    </a:ext>
                  </a:extLst>
                </p:cNvPr>
                <p:cNvPicPr/>
                <p:nvPr/>
              </p:nvPicPr>
              <p:blipFill>
                <a:blip r:embed="rId395"/>
                <a:stretch>
                  <a:fillRect/>
                </a:stretch>
              </p:blipFill>
              <p:spPr>
                <a:xfrm>
                  <a:off x="8559525" y="2608870"/>
                  <a:ext cx="1821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1" name="Ink 230">
                  <a:extLst>
                    <a:ext uri="{FF2B5EF4-FFF2-40B4-BE49-F238E27FC236}">
                      <a16:creationId xmlns:a16="http://schemas.microsoft.com/office/drawing/2014/main" id="{4D4D918E-DB52-E8FE-6C1D-93007D199B3C}"/>
                    </a:ext>
                  </a:extLst>
                </p14:cNvPr>
                <p14:cNvContentPartPr/>
                <p14:nvPr/>
              </p14:nvContentPartPr>
              <p14:xfrm>
                <a:off x="8611005" y="4069390"/>
                <a:ext cx="535680" cy="60120"/>
              </p14:xfrm>
            </p:contentPart>
          </mc:Choice>
          <mc:Fallback xmlns="">
            <p:pic>
              <p:nvPicPr>
                <p:cNvPr id="231" name="Ink 230">
                  <a:extLst>
                    <a:ext uri="{FF2B5EF4-FFF2-40B4-BE49-F238E27FC236}">
                      <a16:creationId xmlns:a16="http://schemas.microsoft.com/office/drawing/2014/main" id="{4D4D918E-DB52-E8FE-6C1D-93007D199B3C}"/>
                    </a:ext>
                  </a:extLst>
                </p:cNvPr>
                <p:cNvPicPr/>
                <p:nvPr/>
              </p:nvPicPr>
              <p:blipFill>
                <a:blip r:embed="rId397"/>
                <a:stretch>
                  <a:fillRect/>
                </a:stretch>
              </p:blipFill>
              <p:spPr>
                <a:xfrm>
                  <a:off x="8602365" y="4060750"/>
                  <a:ext cx="553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2" name="Ink 231">
                  <a:extLst>
                    <a:ext uri="{FF2B5EF4-FFF2-40B4-BE49-F238E27FC236}">
                      <a16:creationId xmlns:a16="http://schemas.microsoft.com/office/drawing/2014/main" id="{4E1C7DA2-F762-8421-85B3-A6741C70B543}"/>
                    </a:ext>
                  </a:extLst>
                </p14:cNvPr>
                <p14:cNvContentPartPr/>
                <p14:nvPr/>
              </p14:nvContentPartPr>
              <p14:xfrm>
                <a:off x="8934645" y="3993430"/>
                <a:ext cx="186120" cy="178920"/>
              </p14:xfrm>
            </p:contentPart>
          </mc:Choice>
          <mc:Fallback xmlns="">
            <p:pic>
              <p:nvPicPr>
                <p:cNvPr id="232" name="Ink 231">
                  <a:extLst>
                    <a:ext uri="{FF2B5EF4-FFF2-40B4-BE49-F238E27FC236}">
                      <a16:creationId xmlns:a16="http://schemas.microsoft.com/office/drawing/2014/main" id="{4E1C7DA2-F762-8421-85B3-A6741C70B543}"/>
                    </a:ext>
                  </a:extLst>
                </p:cNvPr>
                <p:cNvPicPr/>
                <p:nvPr/>
              </p:nvPicPr>
              <p:blipFill>
                <a:blip r:embed="rId399"/>
                <a:stretch>
                  <a:fillRect/>
                </a:stretch>
              </p:blipFill>
              <p:spPr>
                <a:xfrm>
                  <a:off x="8925645" y="3984430"/>
                  <a:ext cx="203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3" name="Ink 232">
                  <a:extLst>
                    <a:ext uri="{FF2B5EF4-FFF2-40B4-BE49-F238E27FC236}">
                      <a16:creationId xmlns:a16="http://schemas.microsoft.com/office/drawing/2014/main" id="{C3E2F86B-4690-BD68-CB6D-F7A9DAEE6674}"/>
                    </a:ext>
                  </a:extLst>
                </p14:cNvPr>
                <p14:cNvContentPartPr/>
                <p14:nvPr/>
              </p14:nvContentPartPr>
              <p14:xfrm>
                <a:off x="8608125" y="4255510"/>
                <a:ext cx="158040" cy="143640"/>
              </p14:xfrm>
            </p:contentPart>
          </mc:Choice>
          <mc:Fallback xmlns="">
            <p:pic>
              <p:nvPicPr>
                <p:cNvPr id="233" name="Ink 232">
                  <a:extLst>
                    <a:ext uri="{FF2B5EF4-FFF2-40B4-BE49-F238E27FC236}">
                      <a16:creationId xmlns:a16="http://schemas.microsoft.com/office/drawing/2014/main" id="{C3E2F86B-4690-BD68-CB6D-F7A9DAEE6674}"/>
                    </a:ext>
                  </a:extLst>
                </p:cNvPr>
                <p:cNvPicPr/>
                <p:nvPr/>
              </p:nvPicPr>
              <p:blipFill>
                <a:blip r:embed="rId401"/>
                <a:stretch>
                  <a:fillRect/>
                </a:stretch>
              </p:blipFill>
              <p:spPr>
                <a:xfrm>
                  <a:off x="8599485" y="4246870"/>
                  <a:ext cx="175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4" name="Ink 233">
                  <a:extLst>
                    <a:ext uri="{FF2B5EF4-FFF2-40B4-BE49-F238E27FC236}">
                      <a16:creationId xmlns:a16="http://schemas.microsoft.com/office/drawing/2014/main" id="{24459C1E-58D3-8EB3-85DE-F1C98258D9D5}"/>
                    </a:ext>
                  </a:extLst>
                </p14:cNvPr>
                <p14:cNvContentPartPr/>
                <p14:nvPr/>
              </p14:nvContentPartPr>
              <p14:xfrm>
                <a:off x="8694165" y="4291510"/>
                <a:ext cx="441360" cy="47160"/>
              </p14:xfrm>
            </p:contentPart>
          </mc:Choice>
          <mc:Fallback xmlns="">
            <p:pic>
              <p:nvPicPr>
                <p:cNvPr id="234" name="Ink 233">
                  <a:extLst>
                    <a:ext uri="{FF2B5EF4-FFF2-40B4-BE49-F238E27FC236}">
                      <a16:creationId xmlns:a16="http://schemas.microsoft.com/office/drawing/2014/main" id="{24459C1E-58D3-8EB3-85DE-F1C98258D9D5}"/>
                    </a:ext>
                  </a:extLst>
                </p:cNvPr>
                <p:cNvPicPr/>
                <p:nvPr/>
              </p:nvPicPr>
              <p:blipFill>
                <a:blip r:embed="rId403"/>
                <a:stretch>
                  <a:fillRect/>
                </a:stretch>
              </p:blipFill>
              <p:spPr>
                <a:xfrm>
                  <a:off x="8685525" y="4282870"/>
                  <a:ext cx="4590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5" name="Ink 234">
                  <a:extLst>
                    <a:ext uri="{FF2B5EF4-FFF2-40B4-BE49-F238E27FC236}">
                      <a16:creationId xmlns:a16="http://schemas.microsoft.com/office/drawing/2014/main" id="{10153725-2D3A-178C-5917-CC504302C556}"/>
                    </a:ext>
                  </a:extLst>
                </p14:cNvPr>
                <p14:cNvContentPartPr/>
                <p14:nvPr/>
              </p14:nvContentPartPr>
              <p14:xfrm>
                <a:off x="9951285" y="3526510"/>
                <a:ext cx="42480" cy="254880"/>
              </p14:xfrm>
            </p:contentPart>
          </mc:Choice>
          <mc:Fallback xmlns="">
            <p:pic>
              <p:nvPicPr>
                <p:cNvPr id="235" name="Ink 234">
                  <a:extLst>
                    <a:ext uri="{FF2B5EF4-FFF2-40B4-BE49-F238E27FC236}">
                      <a16:creationId xmlns:a16="http://schemas.microsoft.com/office/drawing/2014/main" id="{10153725-2D3A-178C-5917-CC504302C556}"/>
                    </a:ext>
                  </a:extLst>
                </p:cNvPr>
                <p:cNvPicPr/>
                <p:nvPr/>
              </p:nvPicPr>
              <p:blipFill>
                <a:blip r:embed="rId405"/>
                <a:stretch>
                  <a:fillRect/>
                </a:stretch>
              </p:blipFill>
              <p:spPr>
                <a:xfrm>
                  <a:off x="9942285" y="3517510"/>
                  <a:ext cx="601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6" name="Ink 235">
                  <a:extLst>
                    <a:ext uri="{FF2B5EF4-FFF2-40B4-BE49-F238E27FC236}">
                      <a16:creationId xmlns:a16="http://schemas.microsoft.com/office/drawing/2014/main" id="{EFA01C9B-BBC3-6FE1-3232-F8293D738D45}"/>
                    </a:ext>
                  </a:extLst>
                </p14:cNvPr>
                <p14:cNvContentPartPr/>
                <p14:nvPr/>
              </p14:nvContentPartPr>
              <p14:xfrm>
                <a:off x="9815205" y="3475030"/>
                <a:ext cx="269640" cy="204480"/>
              </p14:xfrm>
            </p:contentPart>
          </mc:Choice>
          <mc:Fallback xmlns="">
            <p:pic>
              <p:nvPicPr>
                <p:cNvPr id="236" name="Ink 235">
                  <a:extLst>
                    <a:ext uri="{FF2B5EF4-FFF2-40B4-BE49-F238E27FC236}">
                      <a16:creationId xmlns:a16="http://schemas.microsoft.com/office/drawing/2014/main" id="{EFA01C9B-BBC3-6FE1-3232-F8293D738D45}"/>
                    </a:ext>
                  </a:extLst>
                </p:cNvPr>
                <p:cNvPicPr/>
                <p:nvPr/>
              </p:nvPicPr>
              <p:blipFill>
                <a:blip r:embed="rId407"/>
                <a:stretch>
                  <a:fillRect/>
                </a:stretch>
              </p:blipFill>
              <p:spPr>
                <a:xfrm>
                  <a:off x="9806205" y="3466030"/>
                  <a:ext cx="2872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7" name="Ink 236">
                  <a:extLst>
                    <a:ext uri="{FF2B5EF4-FFF2-40B4-BE49-F238E27FC236}">
                      <a16:creationId xmlns:a16="http://schemas.microsoft.com/office/drawing/2014/main" id="{24013E6A-3B72-91C7-CA4C-BAE2D48A45B7}"/>
                    </a:ext>
                  </a:extLst>
                </p14:cNvPr>
                <p14:cNvContentPartPr/>
                <p14:nvPr/>
              </p14:nvContentPartPr>
              <p14:xfrm>
                <a:off x="10197885" y="3545950"/>
                <a:ext cx="46800" cy="210240"/>
              </p14:xfrm>
            </p:contentPart>
          </mc:Choice>
          <mc:Fallback xmlns="">
            <p:pic>
              <p:nvPicPr>
                <p:cNvPr id="237" name="Ink 236">
                  <a:extLst>
                    <a:ext uri="{FF2B5EF4-FFF2-40B4-BE49-F238E27FC236}">
                      <a16:creationId xmlns:a16="http://schemas.microsoft.com/office/drawing/2014/main" id="{24013E6A-3B72-91C7-CA4C-BAE2D48A45B7}"/>
                    </a:ext>
                  </a:extLst>
                </p:cNvPr>
                <p:cNvPicPr/>
                <p:nvPr/>
              </p:nvPicPr>
              <p:blipFill>
                <a:blip r:embed="rId409"/>
                <a:stretch>
                  <a:fillRect/>
                </a:stretch>
              </p:blipFill>
              <p:spPr>
                <a:xfrm>
                  <a:off x="10188885" y="3537310"/>
                  <a:ext cx="64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8" name="Ink 237">
                  <a:extLst>
                    <a:ext uri="{FF2B5EF4-FFF2-40B4-BE49-F238E27FC236}">
                      <a16:creationId xmlns:a16="http://schemas.microsoft.com/office/drawing/2014/main" id="{34CDE7B8-7946-90BA-7071-A70F6B8694F9}"/>
                    </a:ext>
                  </a:extLst>
                </p14:cNvPr>
                <p14:cNvContentPartPr/>
                <p14:nvPr/>
              </p14:nvContentPartPr>
              <p14:xfrm>
                <a:off x="10137405" y="3728470"/>
                <a:ext cx="176400" cy="69840"/>
              </p14:xfrm>
            </p:contentPart>
          </mc:Choice>
          <mc:Fallback xmlns="">
            <p:pic>
              <p:nvPicPr>
                <p:cNvPr id="238" name="Ink 237">
                  <a:extLst>
                    <a:ext uri="{FF2B5EF4-FFF2-40B4-BE49-F238E27FC236}">
                      <a16:creationId xmlns:a16="http://schemas.microsoft.com/office/drawing/2014/main" id="{34CDE7B8-7946-90BA-7071-A70F6B8694F9}"/>
                    </a:ext>
                  </a:extLst>
                </p:cNvPr>
                <p:cNvPicPr/>
                <p:nvPr/>
              </p:nvPicPr>
              <p:blipFill>
                <a:blip r:embed="rId411"/>
                <a:stretch>
                  <a:fillRect/>
                </a:stretch>
              </p:blipFill>
              <p:spPr>
                <a:xfrm>
                  <a:off x="10128765" y="3719830"/>
                  <a:ext cx="194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0" name="Ink 239">
                  <a:extLst>
                    <a:ext uri="{FF2B5EF4-FFF2-40B4-BE49-F238E27FC236}">
                      <a16:creationId xmlns:a16="http://schemas.microsoft.com/office/drawing/2014/main" id="{525F49DB-AA3D-7FC4-8DBD-E95D0032F36B}"/>
                    </a:ext>
                  </a:extLst>
                </p14:cNvPr>
                <p14:cNvContentPartPr/>
                <p14:nvPr/>
              </p14:nvContentPartPr>
              <p14:xfrm>
                <a:off x="7508685" y="1882030"/>
                <a:ext cx="264240" cy="185040"/>
              </p14:xfrm>
            </p:contentPart>
          </mc:Choice>
          <mc:Fallback xmlns="">
            <p:pic>
              <p:nvPicPr>
                <p:cNvPr id="240" name="Ink 239">
                  <a:extLst>
                    <a:ext uri="{FF2B5EF4-FFF2-40B4-BE49-F238E27FC236}">
                      <a16:creationId xmlns:a16="http://schemas.microsoft.com/office/drawing/2014/main" id="{525F49DB-AA3D-7FC4-8DBD-E95D0032F36B}"/>
                    </a:ext>
                  </a:extLst>
                </p:cNvPr>
                <p:cNvPicPr/>
                <p:nvPr/>
              </p:nvPicPr>
              <p:blipFill>
                <a:blip r:embed="rId413"/>
                <a:stretch>
                  <a:fillRect/>
                </a:stretch>
              </p:blipFill>
              <p:spPr>
                <a:xfrm>
                  <a:off x="7499685" y="1873030"/>
                  <a:ext cx="281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1" name="Ink 240">
                  <a:extLst>
                    <a:ext uri="{FF2B5EF4-FFF2-40B4-BE49-F238E27FC236}">
                      <a16:creationId xmlns:a16="http://schemas.microsoft.com/office/drawing/2014/main" id="{4A893C9F-0886-0300-3D25-E48D222ADF03}"/>
                    </a:ext>
                  </a:extLst>
                </p14:cNvPr>
                <p14:cNvContentPartPr/>
                <p14:nvPr/>
              </p14:nvContentPartPr>
              <p14:xfrm>
                <a:off x="7790565" y="1913350"/>
                <a:ext cx="115920" cy="104400"/>
              </p14:xfrm>
            </p:contentPart>
          </mc:Choice>
          <mc:Fallback xmlns="">
            <p:pic>
              <p:nvPicPr>
                <p:cNvPr id="241" name="Ink 240">
                  <a:extLst>
                    <a:ext uri="{FF2B5EF4-FFF2-40B4-BE49-F238E27FC236}">
                      <a16:creationId xmlns:a16="http://schemas.microsoft.com/office/drawing/2014/main" id="{4A893C9F-0886-0300-3D25-E48D222ADF03}"/>
                    </a:ext>
                  </a:extLst>
                </p:cNvPr>
                <p:cNvPicPr/>
                <p:nvPr/>
              </p:nvPicPr>
              <p:blipFill>
                <a:blip r:embed="rId415"/>
                <a:stretch>
                  <a:fillRect/>
                </a:stretch>
              </p:blipFill>
              <p:spPr>
                <a:xfrm>
                  <a:off x="7781925" y="1904710"/>
                  <a:ext cx="133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2" name="Ink 241">
                  <a:extLst>
                    <a:ext uri="{FF2B5EF4-FFF2-40B4-BE49-F238E27FC236}">
                      <a16:creationId xmlns:a16="http://schemas.microsoft.com/office/drawing/2014/main" id="{673955C1-2795-BFBA-7E1C-8E1F39E20F71}"/>
                    </a:ext>
                  </a:extLst>
                </p14:cNvPr>
                <p14:cNvContentPartPr/>
                <p14:nvPr/>
              </p14:nvContentPartPr>
              <p14:xfrm>
                <a:off x="7921965" y="1910830"/>
                <a:ext cx="233280" cy="103680"/>
              </p14:xfrm>
            </p:contentPart>
          </mc:Choice>
          <mc:Fallback xmlns="">
            <p:pic>
              <p:nvPicPr>
                <p:cNvPr id="242" name="Ink 241">
                  <a:extLst>
                    <a:ext uri="{FF2B5EF4-FFF2-40B4-BE49-F238E27FC236}">
                      <a16:creationId xmlns:a16="http://schemas.microsoft.com/office/drawing/2014/main" id="{673955C1-2795-BFBA-7E1C-8E1F39E20F71}"/>
                    </a:ext>
                  </a:extLst>
                </p:cNvPr>
                <p:cNvPicPr/>
                <p:nvPr/>
              </p:nvPicPr>
              <p:blipFill>
                <a:blip r:embed="rId417"/>
                <a:stretch>
                  <a:fillRect/>
                </a:stretch>
              </p:blipFill>
              <p:spPr>
                <a:xfrm>
                  <a:off x="7912965" y="1901830"/>
                  <a:ext cx="250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3" name="Ink 242">
                  <a:extLst>
                    <a:ext uri="{FF2B5EF4-FFF2-40B4-BE49-F238E27FC236}">
                      <a16:creationId xmlns:a16="http://schemas.microsoft.com/office/drawing/2014/main" id="{74ED58FB-EA33-F040-FA05-BDEAC2E7FE00}"/>
                    </a:ext>
                  </a:extLst>
                </p14:cNvPr>
                <p14:cNvContentPartPr/>
                <p14:nvPr/>
              </p14:nvContentPartPr>
              <p14:xfrm>
                <a:off x="9824925" y="2309350"/>
                <a:ext cx="656280" cy="190080"/>
              </p14:xfrm>
            </p:contentPart>
          </mc:Choice>
          <mc:Fallback xmlns="">
            <p:pic>
              <p:nvPicPr>
                <p:cNvPr id="243" name="Ink 242">
                  <a:extLst>
                    <a:ext uri="{FF2B5EF4-FFF2-40B4-BE49-F238E27FC236}">
                      <a16:creationId xmlns:a16="http://schemas.microsoft.com/office/drawing/2014/main" id="{74ED58FB-EA33-F040-FA05-BDEAC2E7FE00}"/>
                    </a:ext>
                  </a:extLst>
                </p:cNvPr>
                <p:cNvPicPr/>
                <p:nvPr/>
              </p:nvPicPr>
              <p:blipFill>
                <a:blip r:embed="rId419"/>
                <a:stretch>
                  <a:fillRect/>
                </a:stretch>
              </p:blipFill>
              <p:spPr>
                <a:xfrm>
                  <a:off x="9815925" y="2300710"/>
                  <a:ext cx="673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4" name="Ink 243">
                  <a:extLst>
                    <a:ext uri="{FF2B5EF4-FFF2-40B4-BE49-F238E27FC236}">
                      <a16:creationId xmlns:a16="http://schemas.microsoft.com/office/drawing/2014/main" id="{D289360F-34BB-C856-E8A5-D374D3718BA0}"/>
                    </a:ext>
                  </a:extLst>
                </p14:cNvPr>
                <p14:cNvContentPartPr/>
                <p14:nvPr/>
              </p14:nvContentPartPr>
              <p14:xfrm>
                <a:off x="9567165" y="4701190"/>
                <a:ext cx="152640" cy="316080"/>
              </p14:xfrm>
            </p:contentPart>
          </mc:Choice>
          <mc:Fallback xmlns="">
            <p:pic>
              <p:nvPicPr>
                <p:cNvPr id="244" name="Ink 243">
                  <a:extLst>
                    <a:ext uri="{FF2B5EF4-FFF2-40B4-BE49-F238E27FC236}">
                      <a16:creationId xmlns:a16="http://schemas.microsoft.com/office/drawing/2014/main" id="{D289360F-34BB-C856-E8A5-D374D3718BA0}"/>
                    </a:ext>
                  </a:extLst>
                </p:cNvPr>
                <p:cNvPicPr/>
                <p:nvPr/>
              </p:nvPicPr>
              <p:blipFill>
                <a:blip r:embed="rId421"/>
                <a:stretch>
                  <a:fillRect/>
                </a:stretch>
              </p:blipFill>
              <p:spPr>
                <a:xfrm>
                  <a:off x="9558165" y="4692190"/>
                  <a:ext cx="1702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5" name="Ink 244">
                  <a:extLst>
                    <a:ext uri="{FF2B5EF4-FFF2-40B4-BE49-F238E27FC236}">
                      <a16:creationId xmlns:a16="http://schemas.microsoft.com/office/drawing/2014/main" id="{CDF27153-EF29-6C1E-B3F3-72BAC8E240CD}"/>
                    </a:ext>
                  </a:extLst>
                </p14:cNvPr>
                <p14:cNvContentPartPr/>
                <p14:nvPr/>
              </p14:nvContentPartPr>
              <p14:xfrm>
                <a:off x="9767325" y="4811710"/>
                <a:ext cx="138240" cy="292680"/>
              </p14:xfrm>
            </p:contentPart>
          </mc:Choice>
          <mc:Fallback xmlns="">
            <p:pic>
              <p:nvPicPr>
                <p:cNvPr id="245" name="Ink 244">
                  <a:extLst>
                    <a:ext uri="{FF2B5EF4-FFF2-40B4-BE49-F238E27FC236}">
                      <a16:creationId xmlns:a16="http://schemas.microsoft.com/office/drawing/2014/main" id="{CDF27153-EF29-6C1E-B3F3-72BAC8E240CD}"/>
                    </a:ext>
                  </a:extLst>
                </p:cNvPr>
                <p:cNvPicPr/>
                <p:nvPr/>
              </p:nvPicPr>
              <p:blipFill>
                <a:blip r:embed="rId423"/>
                <a:stretch>
                  <a:fillRect/>
                </a:stretch>
              </p:blipFill>
              <p:spPr>
                <a:xfrm>
                  <a:off x="9758325" y="4803070"/>
                  <a:ext cx="1558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7" name="Ink 246">
                  <a:extLst>
                    <a:ext uri="{FF2B5EF4-FFF2-40B4-BE49-F238E27FC236}">
                      <a16:creationId xmlns:a16="http://schemas.microsoft.com/office/drawing/2014/main" id="{66213C45-DE86-ABB2-D520-4D9F7EB405D0}"/>
                    </a:ext>
                  </a:extLst>
                </p14:cNvPr>
                <p14:cNvContentPartPr/>
                <p14:nvPr/>
              </p14:nvContentPartPr>
              <p14:xfrm>
                <a:off x="7381245" y="4424710"/>
                <a:ext cx="338400" cy="9360"/>
              </p14:xfrm>
            </p:contentPart>
          </mc:Choice>
          <mc:Fallback xmlns="">
            <p:pic>
              <p:nvPicPr>
                <p:cNvPr id="247" name="Ink 246">
                  <a:extLst>
                    <a:ext uri="{FF2B5EF4-FFF2-40B4-BE49-F238E27FC236}">
                      <a16:creationId xmlns:a16="http://schemas.microsoft.com/office/drawing/2014/main" id="{66213C45-DE86-ABB2-D520-4D9F7EB405D0}"/>
                    </a:ext>
                  </a:extLst>
                </p:cNvPr>
                <p:cNvPicPr/>
                <p:nvPr/>
              </p:nvPicPr>
              <p:blipFill>
                <a:blip r:embed="rId425"/>
                <a:stretch>
                  <a:fillRect/>
                </a:stretch>
              </p:blipFill>
              <p:spPr>
                <a:xfrm>
                  <a:off x="7372605" y="4415710"/>
                  <a:ext cx="3560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9" name="Ink 248">
                  <a:extLst>
                    <a:ext uri="{FF2B5EF4-FFF2-40B4-BE49-F238E27FC236}">
                      <a16:creationId xmlns:a16="http://schemas.microsoft.com/office/drawing/2014/main" id="{EDA6D3EF-4651-C5CC-1304-73602FB292E6}"/>
                    </a:ext>
                  </a:extLst>
                </p14:cNvPr>
                <p14:cNvContentPartPr/>
                <p14:nvPr/>
              </p14:nvContentPartPr>
              <p14:xfrm>
                <a:off x="7929165" y="1613110"/>
                <a:ext cx="6480" cy="7200"/>
              </p14:xfrm>
            </p:contentPart>
          </mc:Choice>
          <mc:Fallback xmlns="">
            <p:pic>
              <p:nvPicPr>
                <p:cNvPr id="249" name="Ink 248">
                  <a:extLst>
                    <a:ext uri="{FF2B5EF4-FFF2-40B4-BE49-F238E27FC236}">
                      <a16:creationId xmlns:a16="http://schemas.microsoft.com/office/drawing/2014/main" id="{EDA6D3EF-4651-C5CC-1304-73602FB292E6}"/>
                    </a:ext>
                  </a:extLst>
                </p:cNvPr>
                <p:cNvPicPr/>
                <p:nvPr/>
              </p:nvPicPr>
              <p:blipFill>
                <a:blip r:embed="rId427"/>
                <a:stretch>
                  <a:fillRect/>
                </a:stretch>
              </p:blipFill>
              <p:spPr>
                <a:xfrm>
                  <a:off x="7920165" y="1604110"/>
                  <a:ext cx="24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0" name="Ink 249">
                  <a:extLst>
                    <a:ext uri="{FF2B5EF4-FFF2-40B4-BE49-F238E27FC236}">
                      <a16:creationId xmlns:a16="http://schemas.microsoft.com/office/drawing/2014/main" id="{0560FBBE-E14B-AB1B-B515-CC73041B52C1}"/>
                    </a:ext>
                  </a:extLst>
                </p14:cNvPr>
                <p14:cNvContentPartPr/>
                <p14:nvPr/>
              </p14:nvContentPartPr>
              <p14:xfrm>
                <a:off x="7930605" y="1585030"/>
                <a:ext cx="12600" cy="178560"/>
              </p14:xfrm>
            </p:contentPart>
          </mc:Choice>
          <mc:Fallback xmlns="">
            <p:pic>
              <p:nvPicPr>
                <p:cNvPr id="250" name="Ink 249">
                  <a:extLst>
                    <a:ext uri="{FF2B5EF4-FFF2-40B4-BE49-F238E27FC236}">
                      <a16:creationId xmlns:a16="http://schemas.microsoft.com/office/drawing/2014/main" id="{0560FBBE-E14B-AB1B-B515-CC73041B52C1}"/>
                    </a:ext>
                  </a:extLst>
                </p:cNvPr>
                <p:cNvPicPr/>
                <p:nvPr/>
              </p:nvPicPr>
              <p:blipFill>
                <a:blip r:embed="rId429"/>
                <a:stretch>
                  <a:fillRect/>
                </a:stretch>
              </p:blipFill>
              <p:spPr>
                <a:xfrm>
                  <a:off x="7921965" y="1576030"/>
                  <a:ext cx="30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1" name="Ink 250">
                  <a:extLst>
                    <a:ext uri="{FF2B5EF4-FFF2-40B4-BE49-F238E27FC236}">
                      <a16:creationId xmlns:a16="http://schemas.microsoft.com/office/drawing/2014/main" id="{C239849F-42CB-C9CC-834D-BC86A6EAFA92}"/>
                    </a:ext>
                  </a:extLst>
                </p14:cNvPr>
                <p14:cNvContentPartPr/>
                <p14:nvPr/>
              </p14:nvContentPartPr>
              <p14:xfrm>
                <a:off x="8038245" y="1614550"/>
                <a:ext cx="73800" cy="109800"/>
              </p14:xfrm>
            </p:contentPart>
          </mc:Choice>
          <mc:Fallback xmlns="">
            <p:pic>
              <p:nvPicPr>
                <p:cNvPr id="251" name="Ink 250">
                  <a:extLst>
                    <a:ext uri="{FF2B5EF4-FFF2-40B4-BE49-F238E27FC236}">
                      <a16:creationId xmlns:a16="http://schemas.microsoft.com/office/drawing/2014/main" id="{C239849F-42CB-C9CC-834D-BC86A6EAFA92}"/>
                    </a:ext>
                  </a:extLst>
                </p:cNvPr>
                <p:cNvPicPr/>
                <p:nvPr/>
              </p:nvPicPr>
              <p:blipFill>
                <a:blip r:embed="rId431"/>
                <a:stretch>
                  <a:fillRect/>
                </a:stretch>
              </p:blipFill>
              <p:spPr>
                <a:xfrm>
                  <a:off x="8029605" y="1605550"/>
                  <a:ext cx="91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2" name="Ink 251">
                  <a:extLst>
                    <a:ext uri="{FF2B5EF4-FFF2-40B4-BE49-F238E27FC236}">
                      <a16:creationId xmlns:a16="http://schemas.microsoft.com/office/drawing/2014/main" id="{81BC12B2-1E7F-7AD6-A64F-F74FDEE90717}"/>
                    </a:ext>
                  </a:extLst>
                </p14:cNvPr>
                <p14:cNvContentPartPr/>
                <p14:nvPr/>
              </p14:nvContentPartPr>
              <p14:xfrm>
                <a:off x="8174325" y="1587550"/>
                <a:ext cx="86040" cy="118800"/>
              </p14:xfrm>
            </p:contentPart>
          </mc:Choice>
          <mc:Fallback xmlns="">
            <p:pic>
              <p:nvPicPr>
                <p:cNvPr id="252" name="Ink 251">
                  <a:extLst>
                    <a:ext uri="{FF2B5EF4-FFF2-40B4-BE49-F238E27FC236}">
                      <a16:creationId xmlns:a16="http://schemas.microsoft.com/office/drawing/2014/main" id="{81BC12B2-1E7F-7AD6-A64F-F74FDEE90717}"/>
                    </a:ext>
                  </a:extLst>
                </p:cNvPr>
                <p:cNvPicPr/>
                <p:nvPr/>
              </p:nvPicPr>
              <p:blipFill>
                <a:blip r:embed="rId433"/>
                <a:stretch>
                  <a:fillRect/>
                </a:stretch>
              </p:blipFill>
              <p:spPr>
                <a:xfrm>
                  <a:off x="8165685" y="1578550"/>
                  <a:ext cx="103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3" name="Ink 252">
                  <a:extLst>
                    <a:ext uri="{FF2B5EF4-FFF2-40B4-BE49-F238E27FC236}">
                      <a16:creationId xmlns:a16="http://schemas.microsoft.com/office/drawing/2014/main" id="{3AA53F64-9D97-1A9B-E076-C16FC9AAA146}"/>
                    </a:ext>
                  </a:extLst>
                </p14:cNvPr>
                <p14:cNvContentPartPr/>
                <p14:nvPr/>
              </p14:nvContentPartPr>
              <p14:xfrm>
                <a:off x="8307525" y="1589710"/>
                <a:ext cx="60480" cy="142560"/>
              </p14:xfrm>
            </p:contentPart>
          </mc:Choice>
          <mc:Fallback xmlns="">
            <p:pic>
              <p:nvPicPr>
                <p:cNvPr id="253" name="Ink 252">
                  <a:extLst>
                    <a:ext uri="{FF2B5EF4-FFF2-40B4-BE49-F238E27FC236}">
                      <a16:creationId xmlns:a16="http://schemas.microsoft.com/office/drawing/2014/main" id="{3AA53F64-9D97-1A9B-E076-C16FC9AAA146}"/>
                    </a:ext>
                  </a:extLst>
                </p:cNvPr>
                <p:cNvPicPr/>
                <p:nvPr/>
              </p:nvPicPr>
              <p:blipFill>
                <a:blip r:embed="rId435"/>
                <a:stretch>
                  <a:fillRect/>
                </a:stretch>
              </p:blipFill>
              <p:spPr>
                <a:xfrm>
                  <a:off x="8298885" y="1580710"/>
                  <a:ext cx="78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4" name="Ink 253">
                  <a:extLst>
                    <a:ext uri="{FF2B5EF4-FFF2-40B4-BE49-F238E27FC236}">
                      <a16:creationId xmlns:a16="http://schemas.microsoft.com/office/drawing/2014/main" id="{DE4D34B1-1B62-B6C9-2837-83C3AF0609E0}"/>
                    </a:ext>
                  </a:extLst>
                </p14:cNvPr>
                <p14:cNvContentPartPr/>
                <p14:nvPr/>
              </p14:nvContentPartPr>
              <p14:xfrm>
                <a:off x="8401485" y="1562350"/>
                <a:ext cx="114840" cy="148320"/>
              </p14:xfrm>
            </p:contentPart>
          </mc:Choice>
          <mc:Fallback xmlns="">
            <p:pic>
              <p:nvPicPr>
                <p:cNvPr id="254" name="Ink 253">
                  <a:extLst>
                    <a:ext uri="{FF2B5EF4-FFF2-40B4-BE49-F238E27FC236}">
                      <a16:creationId xmlns:a16="http://schemas.microsoft.com/office/drawing/2014/main" id="{DE4D34B1-1B62-B6C9-2837-83C3AF0609E0}"/>
                    </a:ext>
                  </a:extLst>
                </p:cNvPr>
                <p:cNvPicPr/>
                <p:nvPr/>
              </p:nvPicPr>
              <p:blipFill>
                <a:blip r:embed="rId437"/>
                <a:stretch>
                  <a:fillRect/>
                </a:stretch>
              </p:blipFill>
              <p:spPr>
                <a:xfrm>
                  <a:off x="8392485" y="1553350"/>
                  <a:ext cx="1324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6" name="Ink 255">
                  <a:extLst>
                    <a:ext uri="{FF2B5EF4-FFF2-40B4-BE49-F238E27FC236}">
                      <a16:creationId xmlns:a16="http://schemas.microsoft.com/office/drawing/2014/main" id="{5878D2A7-7C49-28E3-0811-93312545FF67}"/>
                    </a:ext>
                  </a:extLst>
                </p14:cNvPr>
                <p14:cNvContentPartPr/>
                <p14:nvPr/>
              </p14:nvContentPartPr>
              <p14:xfrm>
                <a:off x="10183125" y="2123590"/>
                <a:ext cx="181080" cy="154440"/>
              </p14:xfrm>
            </p:contentPart>
          </mc:Choice>
          <mc:Fallback xmlns="">
            <p:pic>
              <p:nvPicPr>
                <p:cNvPr id="256" name="Ink 255">
                  <a:extLst>
                    <a:ext uri="{FF2B5EF4-FFF2-40B4-BE49-F238E27FC236}">
                      <a16:creationId xmlns:a16="http://schemas.microsoft.com/office/drawing/2014/main" id="{5878D2A7-7C49-28E3-0811-93312545FF67}"/>
                    </a:ext>
                  </a:extLst>
                </p:cNvPr>
                <p:cNvPicPr/>
                <p:nvPr/>
              </p:nvPicPr>
              <p:blipFill>
                <a:blip r:embed="rId439"/>
                <a:stretch>
                  <a:fillRect/>
                </a:stretch>
              </p:blipFill>
              <p:spPr>
                <a:xfrm>
                  <a:off x="10174125" y="2114950"/>
                  <a:ext cx="198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7" name="Ink 256">
                  <a:extLst>
                    <a:ext uri="{FF2B5EF4-FFF2-40B4-BE49-F238E27FC236}">
                      <a16:creationId xmlns:a16="http://schemas.microsoft.com/office/drawing/2014/main" id="{C54F14F7-9217-89C9-4727-B92AA3810A77}"/>
                    </a:ext>
                  </a:extLst>
                </p14:cNvPr>
                <p14:cNvContentPartPr/>
                <p14:nvPr/>
              </p14:nvContentPartPr>
              <p14:xfrm>
                <a:off x="10411365" y="2177590"/>
                <a:ext cx="101160" cy="92880"/>
              </p14:xfrm>
            </p:contentPart>
          </mc:Choice>
          <mc:Fallback xmlns="">
            <p:pic>
              <p:nvPicPr>
                <p:cNvPr id="257" name="Ink 256">
                  <a:extLst>
                    <a:ext uri="{FF2B5EF4-FFF2-40B4-BE49-F238E27FC236}">
                      <a16:creationId xmlns:a16="http://schemas.microsoft.com/office/drawing/2014/main" id="{C54F14F7-9217-89C9-4727-B92AA3810A77}"/>
                    </a:ext>
                  </a:extLst>
                </p:cNvPr>
                <p:cNvPicPr/>
                <p:nvPr/>
              </p:nvPicPr>
              <p:blipFill>
                <a:blip r:embed="rId441"/>
                <a:stretch>
                  <a:fillRect/>
                </a:stretch>
              </p:blipFill>
              <p:spPr>
                <a:xfrm>
                  <a:off x="10402725" y="2168590"/>
                  <a:ext cx="118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8" name="Ink 257">
                  <a:extLst>
                    <a:ext uri="{FF2B5EF4-FFF2-40B4-BE49-F238E27FC236}">
                      <a16:creationId xmlns:a16="http://schemas.microsoft.com/office/drawing/2014/main" id="{A107290E-3B9A-F7C6-0309-3E69ED74CCDC}"/>
                    </a:ext>
                  </a:extLst>
                </p14:cNvPr>
                <p14:cNvContentPartPr/>
                <p14:nvPr/>
              </p14:nvContentPartPr>
              <p14:xfrm>
                <a:off x="10549245" y="2139070"/>
                <a:ext cx="92160" cy="151200"/>
              </p14:xfrm>
            </p:contentPart>
          </mc:Choice>
          <mc:Fallback xmlns="">
            <p:pic>
              <p:nvPicPr>
                <p:cNvPr id="258" name="Ink 257">
                  <a:extLst>
                    <a:ext uri="{FF2B5EF4-FFF2-40B4-BE49-F238E27FC236}">
                      <a16:creationId xmlns:a16="http://schemas.microsoft.com/office/drawing/2014/main" id="{A107290E-3B9A-F7C6-0309-3E69ED74CCDC}"/>
                    </a:ext>
                  </a:extLst>
                </p:cNvPr>
                <p:cNvPicPr/>
                <p:nvPr/>
              </p:nvPicPr>
              <p:blipFill>
                <a:blip r:embed="rId443"/>
                <a:stretch>
                  <a:fillRect/>
                </a:stretch>
              </p:blipFill>
              <p:spPr>
                <a:xfrm>
                  <a:off x="10540245" y="2130070"/>
                  <a:ext cx="109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9" name="Ink 258">
                  <a:extLst>
                    <a:ext uri="{FF2B5EF4-FFF2-40B4-BE49-F238E27FC236}">
                      <a16:creationId xmlns:a16="http://schemas.microsoft.com/office/drawing/2014/main" id="{C849AE51-1105-94B0-B695-8A6C7610E2D4}"/>
                    </a:ext>
                  </a:extLst>
                </p14:cNvPr>
                <p14:cNvContentPartPr/>
                <p14:nvPr/>
              </p14:nvContentPartPr>
              <p14:xfrm>
                <a:off x="10657245" y="2137990"/>
                <a:ext cx="171360" cy="135360"/>
              </p14:xfrm>
            </p:contentPart>
          </mc:Choice>
          <mc:Fallback xmlns="">
            <p:pic>
              <p:nvPicPr>
                <p:cNvPr id="259" name="Ink 258">
                  <a:extLst>
                    <a:ext uri="{FF2B5EF4-FFF2-40B4-BE49-F238E27FC236}">
                      <a16:creationId xmlns:a16="http://schemas.microsoft.com/office/drawing/2014/main" id="{C849AE51-1105-94B0-B695-8A6C7610E2D4}"/>
                    </a:ext>
                  </a:extLst>
                </p:cNvPr>
                <p:cNvPicPr/>
                <p:nvPr/>
              </p:nvPicPr>
              <p:blipFill>
                <a:blip r:embed="rId445"/>
                <a:stretch>
                  <a:fillRect/>
                </a:stretch>
              </p:blipFill>
              <p:spPr>
                <a:xfrm>
                  <a:off x="10648245" y="2128990"/>
                  <a:ext cx="189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1" name="Ink 260">
                  <a:extLst>
                    <a:ext uri="{FF2B5EF4-FFF2-40B4-BE49-F238E27FC236}">
                      <a16:creationId xmlns:a16="http://schemas.microsoft.com/office/drawing/2014/main" id="{71FC538E-9F40-B011-5CCA-3D4D206C778E}"/>
                    </a:ext>
                  </a:extLst>
                </p14:cNvPr>
                <p14:cNvContentPartPr/>
                <p14:nvPr/>
              </p14:nvContentPartPr>
              <p14:xfrm>
                <a:off x="7668885" y="4505350"/>
                <a:ext cx="174960" cy="208080"/>
              </p14:xfrm>
            </p:contentPart>
          </mc:Choice>
          <mc:Fallback xmlns="">
            <p:pic>
              <p:nvPicPr>
                <p:cNvPr id="261" name="Ink 260">
                  <a:extLst>
                    <a:ext uri="{FF2B5EF4-FFF2-40B4-BE49-F238E27FC236}">
                      <a16:creationId xmlns:a16="http://schemas.microsoft.com/office/drawing/2014/main" id="{71FC538E-9F40-B011-5CCA-3D4D206C778E}"/>
                    </a:ext>
                  </a:extLst>
                </p:cNvPr>
                <p:cNvPicPr/>
                <p:nvPr/>
              </p:nvPicPr>
              <p:blipFill>
                <a:blip r:embed="rId447"/>
                <a:stretch>
                  <a:fillRect/>
                </a:stretch>
              </p:blipFill>
              <p:spPr>
                <a:xfrm>
                  <a:off x="7660245" y="4496350"/>
                  <a:ext cx="192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2" name="Ink 261">
                  <a:extLst>
                    <a:ext uri="{FF2B5EF4-FFF2-40B4-BE49-F238E27FC236}">
                      <a16:creationId xmlns:a16="http://schemas.microsoft.com/office/drawing/2014/main" id="{69F07BF3-C691-C7E2-6EB7-5F2460411A92}"/>
                    </a:ext>
                  </a:extLst>
                </p14:cNvPr>
                <p14:cNvContentPartPr/>
                <p14:nvPr/>
              </p14:nvContentPartPr>
              <p14:xfrm>
                <a:off x="7916205" y="4508230"/>
                <a:ext cx="93960" cy="199080"/>
              </p14:xfrm>
            </p:contentPart>
          </mc:Choice>
          <mc:Fallback xmlns="">
            <p:pic>
              <p:nvPicPr>
                <p:cNvPr id="262" name="Ink 261">
                  <a:extLst>
                    <a:ext uri="{FF2B5EF4-FFF2-40B4-BE49-F238E27FC236}">
                      <a16:creationId xmlns:a16="http://schemas.microsoft.com/office/drawing/2014/main" id="{69F07BF3-C691-C7E2-6EB7-5F2460411A92}"/>
                    </a:ext>
                  </a:extLst>
                </p:cNvPr>
                <p:cNvPicPr/>
                <p:nvPr/>
              </p:nvPicPr>
              <p:blipFill>
                <a:blip r:embed="rId449"/>
                <a:stretch>
                  <a:fillRect/>
                </a:stretch>
              </p:blipFill>
              <p:spPr>
                <a:xfrm>
                  <a:off x="7907565" y="4499230"/>
                  <a:ext cx="111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3" name="Ink 262">
                  <a:extLst>
                    <a:ext uri="{FF2B5EF4-FFF2-40B4-BE49-F238E27FC236}">
                      <a16:creationId xmlns:a16="http://schemas.microsoft.com/office/drawing/2014/main" id="{09641522-C0DC-BC44-B89A-275BA6DEC218}"/>
                    </a:ext>
                  </a:extLst>
                </p14:cNvPr>
                <p14:cNvContentPartPr/>
                <p14:nvPr/>
              </p14:nvContentPartPr>
              <p14:xfrm>
                <a:off x="8064165" y="4496710"/>
                <a:ext cx="90360" cy="182160"/>
              </p14:xfrm>
            </p:contentPart>
          </mc:Choice>
          <mc:Fallback xmlns="">
            <p:pic>
              <p:nvPicPr>
                <p:cNvPr id="263" name="Ink 262">
                  <a:extLst>
                    <a:ext uri="{FF2B5EF4-FFF2-40B4-BE49-F238E27FC236}">
                      <a16:creationId xmlns:a16="http://schemas.microsoft.com/office/drawing/2014/main" id="{09641522-C0DC-BC44-B89A-275BA6DEC218}"/>
                    </a:ext>
                  </a:extLst>
                </p:cNvPr>
                <p:cNvPicPr/>
                <p:nvPr/>
              </p:nvPicPr>
              <p:blipFill>
                <a:blip r:embed="rId451"/>
                <a:stretch>
                  <a:fillRect/>
                </a:stretch>
              </p:blipFill>
              <p:spPr>
                <a:xfrm>
                  <a:off x="8055165" y="4487710"/>
                  <a:ext cx="108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4" name="Ink 263">
                  <a:extLst>
                    <a:ext uri="{FF2B5EF4-FFF2-40B4-BE49-F238E27FC236}">
                      <a16:creationId xmlns:a16="http://schemas.microsoft.com/office/drawing/2014/main" id="{4DFB94C0-B3A7-349C-6019-56725D66A4E3}"/>
                    </a:ext>
                  </a:extLst>
                </p14:cNvPr>
                <p14:cNvContentPartPr/>
                <p14:nvPr/>
              </p14:nvContentPartPr>
              <p14:xfrm>
                <a:off x="8206005" y="4465390"/>
                <a:ext cx="139680" cy="184320"/>
              </p14:xfrm>
            </p:contentPart>
          </mc:Choice>
          <mc:Fallback xmlns="">
            <p:pic>
              <p:nvPicPr>
                <p:cNvPr id="264" name="Ink 263">
                  <a:extLst>
                    <a:ext uri="{FF2B5EF4-FFF2-40B4-BE49-F238E27FC236}">
                      <a16:creationId xmlns:a16="http://schemas.microsoft.com/office/drawing/2014/main" id="{4DFB94C0-B3A7-349C-6019-56725D66A4E3}"/>
                    </a:ext>
                  </a:extLst>
                </p:cNvPr>
                <p:cNvPicPr/>
                <p:nvPr/>
              </p:nvPicPr>
              <p:blipFill>
                <a:blip r:embed="rId453"/>
                <a:stretch>
                  <a:fillRect/>
                </a:stretch>
              </p:blipFill>
              <p:spPr>
                <a:xfrm>
                  <a:off x="8197365" y="4456390"/>
                  <a:ext cx="157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5" name="Ink 264">
                  <a:extLst>
                    <a:ext uri="{FF2B5EF4-FFF2-40B4-BE49-F238E27FC236}">
                      <a16:creationId xmlns:a16="http://schemas.microsoft.com/office/drawing/2014/main" id="{8F4CB7EB-2CD0-C285-C84C-E3AADE6E6A42}"/>
                    </a:ext>
                  </a:extLst>
                </p14:cNvPr>
                <p14:cNvContentPartPr/>
                <p14:nvPr/>
              </p14:nvContentPartPr>
              <p14:xfrm>
                <a:off x="10033725" y="5393830"/>
                <a:ext cx="155520" cy="166680"/>
              </p14:xfrm>
            </p:contentPart>
          </mc:Choice>
          <mc:Fallback xmlns="">
            <p:pic>
              <p:nvPicPr>
                <p:cNvPr id="265" name="Ink 264">
                  <a:extLst>
                    <a:ext uri="{FF2B5EF4-FFF2-40B4-BE49-F238E27FC236}">
                      <a16:creationId xmlns:a16="http://schemas.microsoft.com/office/drawing/2014/main" id="{8F4CB7EB-2CD0-C285-C84C-E3AADE6E6A42}"/>
                    </a:ext>
                  </a:extLst>
                </p:cNvPr>
                <p:cNvPicPr/>
                <p:nvPr/>
              </p:nvPicPr>
              <p:blipFill>
                <a:blip r:embed="rId455"/>
                <a:stretch>
                  <a:fillRect/>
                </a:stretch>
              </p:blipFill>
              <p:spPr>
                <a:xfrm>
                  <a:off x="10024725" y="5384830"/>
                  <a:ext cx="173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6" name="Ink 265">
                  <a:extLst>
                    <a:ext uri="{FF2B5EF4-FFF2-40B4-BE49-F238E27FC236}">
                      <a16:creationId xmlns:a16="http://schemas.microsoft.com/office/drawing/2014/main" id="{232F8084-12E4-16E8-8505-923ADE7309FD}"/>
                    </a:ext>
                  </a:extLst>
                </p14:cNvPr>
                <p14:cNvContentPartPr/>
                <p14:nvPr/>
              </p14:nvContentPartPr>
              <p14:xfrm>
                <a:off x="10226685" y="5415070"/>
                <a:ext cx="121320" cy="105120"/>
              </p14:xfrm>
            </p:contentPart>
          </mc:Choice>
          <mc:Fallback xmlns="">
            <p:pic>
              <p:nvPicPr>
                <p:cNvPr id="266" name="Ink 265">
                  <a:extLst>
                    <a:ext uri="{FF2B5EF4-FFF2-40B4-BE49-F238E27FC236}">
                      <a16:creationId xmlns:a16="http://schemas.microsoft.com/office/drawing/2014/main" id="{232F8084-12E4-16E8-8505-923ADE7309FD}"/>
                    </a:ext>
                  </a:extLst>
                </p:cNvPr>
                <p:cNvPicPr/>
                <p:nvPr/>
              </p:nvPicPr>
              <p:blipFill>
                <a:blip r:embed="rId457"/>
                <a:stretch>
                  <a:fillRect/>
                </a:stretch>
              </p:blipFill>
              <p:spPr>
                <a:xfrm>
                  <a:off x="10218045" y="5406430"/>
                  <a:ext cx="138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7" name="Ink 266">
                  <a:extLst>
                    <a:ext uri="{FF2B5EF4-FFF2-40B4-BE49-F238E27FC236}">
                      <a16:creationId xmlns:a16="http://schemas.microsoft.com/office/drawing/2014/main" id="{9DD2CBFA-34EE-ABE8-C887-7351D3D5C6B6}"/>
                    </a:ext>
                  </a:extLst>
                </p14:cNvPr>
                <p14:cNvContentPartPr/>
                <p14:nvPr/>
              </p14:nvContentPartPr>
              <p14:xfrm>
                <a:off x="10366005" y="5368990"/>
                <a:ext cx="163080" cy="193320"/>
              </p14:xfrm>
            </p:contentPart>
          </mc:Choice>
          <mc:Fallback xmlns="">
            <p:pic>
              <p:nvPicPr>
                <p:cNvPr id="267" name="Ink 266">
                  <a:extLst>
                    <a:ext uri="{FF2B5EF4-FFF2-40B4-BE49-F238E27FC236}">
                      <a16:creationId xmlns:a16="http://schemas.microsoft.com/office/drawing/2014/main" id="{9DD2CBFA-34EE-ABE8-C887-7351D3D5C6B6}"/>
                    </a:ext>
                  </a:extLst>
                </p:cNvPr>
                <p:cNvPicPr/>
                <p:nvPr/>
              </p:nvPicPr>
              <p:blipFill>
                <a:blip r:embed="rId459"/>
                <a:stretch>
                  <a:fillRect/>
                </a:stretch>
              </p:blipFill>
              <p:spPr>
                <a:xfrm>
                  <a:off x="10357365" y="5360350"/>
                  <a:ext cx="180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8" name="Ink 267">
                  <a:extLst>
                    <a:ext uri="{FF2B5EF4-FFF2-40B4-BE49-F238E27FC236}">
                      <a16:creationId xmlns:a16="http://schemas.microsoft.com/office/drawing/2014/main" id="{11FD6070-1D37-D075-BFA5-C7F38EA2EEE2}"/>
                    </a:ext>
                  </a:extLst>
                </p14:cNvPr>
                <p14:cNvContentPartPr/>
                <p14:nvPr/>
              </p14:nvContentPartPr>
              <p14:xfrm>
                <a:off x="10522965" y="5380150"/>
                <a:ext cx="151560" cy="161640"/>
              </p14:xfrm>
            </p:contentPart>
          </mc:Choice>
          <mc:Fallback xmlns="">
            <p:pic>
              <p:nvPicPr>
                <p:cNvPr id="268" name="Ink 267">
                  <a:extLst>
                    <a:ext uri="{FF2B5EF4-FFF2-40B4-BE49-F238E27FC236}">
                      <a16:creationId xmlns:a16="http://schemas.microsoft.com/office/drawing/2014/main" id="{11FD6070-1D37-D075-BFA5-C7F38EA2EEE2}"/>
                    </a:ext>
                  </a:extLst>
                </p:cNvPr>
                <p:cNvPicPr/>
                <p:nvPr/>
              </p:nvPicPr>
              <p:blipFill>
                <a:blip r:embed="rId461"/>
                <a:stretch>
                  <a:fillRect/>
                </a:stretch>
              </p:blipFill>
              <p:spPr>
                <a:xfrm>
                  <a:off x="10513965" y="5371150"/>
                  <a:ext cx="169200" cy="179280"/>
                </a:xfrm>
                <a:prstGeom prst="rect">
                  <a:avLst/>
                </a:prstGeom>
              </p:spPr>
            </p:pic>
          </mc:Fallback>
        </mc:AlternateContent>
      </p:grpSp>
    </p:spTree>
    <p:extLst>
      <p:ext uri="{BB962C8B-B14F-4D97-AF65-F5344CB8AC3E}">
        <p14:creationId xmlns:p14="http://schemas.microsoft.com/office/powerpoint/2010/main" val="396827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7188</TotalTime>
  <Words>1950</Words>
  <Application>Microsoft Office PowerPoint</Application>
  <PresentationFormat>Custom</PresentationFormat>
  <Paragraphs>223</Paragraphs>
  <Slides>32</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Setting up SAP BTP Account</vt:lpstr>
      <vt:lpstr>Org Structure work</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Uber</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151</cp:revision>
  <dcterms:created xsi:type="dcterms:W3CDTF">2013-09-12T13:05:01Z</dcterms:created>
  <dcterms:modified xsi:type="dcterms:W3CDTF">2025-05-26T08:32:24Z</dcterms:modified>
</cp:coreProperties>
</file>